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itc3KPufwufvfgfnk6qGjWO6ew5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lysse Pedreira"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p:restoredTop sz="71399"/>
  </p:normalViewPr>
  <p:slideViewPr>
    <p:cSldViewPr snapToGrid="0">
      <p:cViewPr varScale="1">
        <p:scale>
          <a:sx n="56" d="100"/>
          <a:sy n="56" d="100"/>
        </p:scale>
        <p:origin x="1784" y="1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3-04-04T14:19:52.833" idx="2">
    <p:pos x="0" y="0"/>
    <p:text>Die Bildqualität ist gering. Auch nicht gut gerahmt (fehlender/ausgeschnittener Text und Beschriftungen)</p:text>
    <p:extLst>
      <p:ext uri="{C676402C-5697-4E1C-873F-D02D1690AC5C}">
        <p15:threadingInfo xmlns:p15="http://schemas.microsoft.com/office/powerpoint/2012/main" timeZoneBias="0"/>
      </p:ext>
      <p: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commentPostId="AAAAuoE-hDg"/>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europlanet-society.org/outreach/icy-moons-collection-glossary/#Extremophile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europlanet-society.org/outreach/educational-resources-glossary/#OrbitalResonance"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europlanet-society.org/outreach/educational-resources-glossary/#TidalDeformation"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europlanet-society.org/outreach/educational-resources-glossary/#TidalDeformation"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europlanet-society.org/outreach/icy-moons-collection-glossary/#Cryovolcanism"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europlanet-society.org/outreach/icy-moons-collection-glossary/#Fissure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In dieser Lektion befassen wir uns mit dem Mond Enceladus und den geologischen Prozessen, die sowohl auf als auch innerhalb seiner Eishülle stattfinden.</a:t>
            </a:r>
          </a:p>
          <a:p>
            <a:pPr marL="0" lvl="0" indent="0" algn="l" rtl="0">
              <a:lnSpc>
                <a:spcPct val="100000"/>
              </a:lnSpc>
              <a:spcBef>
                <a:spcPts val="0"/>
              </a:spcBef>
              <a:spcAft>
                <a:spcPts val="0"/>
              </a:spcAft>
              <a:buSzPts val="1400"/>
              <a:buNone/>
            </a:pPr>
            <a:endParaRPr dirty="0"/>
          </a:p>
        </p:txBody>
      </p:sp>
      <p:sp>
        <p:nvSpPr>
          <p:cNvPr id="81" name="Google Shape;8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sz="1800" dirty="0">
                <a:effectLst/>
                <a:latin typeface="Calibri" panose="020F0502020204030204" pitchFamily="34" charset="0"/>
                <a:ea typeface="Calibri" panose="020F0502020204030204" pitchFamily="34" charset="0"/>
              </a:rPr>
              <a:t>Es wird angenommen, dass hydrothermale Schlote bei der Entstehung des Lebens auf der Erde eine Rolle gespielt haben. Bedeutet dies, dass wir in den Ozeanen von Enceladus Leben finden könnten?  Derzeit wurden </a:t>
            </a:r>
            <a:r>
              <a:rPr lang="en-GB" sz="1800" dirty="0">
                <a:solidFill>
                  <a:srgbClr val="1155CC"/>
                </a:solidFill>
                <a:effectLst/>
                <a:latin typeface="Calibri" panose="020F0502020204030204" pitchFamily="34" charset="0"/>
                <a:ea typeface="Calibri" panose="020F0502020204030204" pitchFamily="34" charset="0"/>
                <a:hlinkClick r:id="rId3"/>
              </a:rPr>
              <a:t>extremophile Lebewesen in den </a:t>
            </a:r>
            <a:r>
              <a:rPr lang="en-GB" sz="1800" dirty="0">
                <a:effectLst/>
                <a:latin typeface="Calibri" panose="020F0502020204030204" pitchFamily="34" charset="0"/>
                <a:ea typeface="Calibri" panose="020F0502020204030204" pitchFamily="34" charset="0"/>
              </a:rPr>
              <a:t>hydrothermalen Schloten unserer eigenen Ozeane gefunden. Es ist also plausibel, dass in den hydrothermalen Schloten auf Enceladus Leben entstehen könnte</a:t>
            </a:r>
            <a:r>
              <a:rPr lang="en-US" dirty="0">
                <a:latin typeface="Arial"/>
                <a:ea typeface="Arial"/>
                <a:cs typeface="Arial"/>
                <a:sym typeface="Arial"/>
              </a:rPr>
              <a:t>.</a:t>
            </a:r>
            <a:endParaRPr dirty="0"/>
          </a:p>
        </p:txBody>
      </p:sp>
      <p:sp>
        <p:nvSpPr>
          <p:cNvPr id="188" name="Google Shape;188;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000000"/>
                </a:solidFill>
                <a:latin typeface="Arial"/>
                <a:ea typeface="Arial"/>
                <a:cs typeface="Arial"/>
                <a:sym typeface="Arial"/>
              </a:rPr>
              <a:t>Nach dieser Lektion sollten die Schüler in der Lage sein: </a:t>
            </a:r>
            <a:endParaRPr>
              <a:solidFill>
                <a:srgbClr val="000000"/>
              </a:solidFill>
              <a:latin typeface="Arial"/>
              <a:ea typeface="Arial"/>
              <a:cs typeface="Arial"/>
              <a:sym typeface="Arial"/>
            </a:endParaRPr>
          </a:p>
          <a:p>
            <a:pPr marL="0" lvl="0" indent="0" algn="l" rtl="0">
              <a:spcBef>
                <a:spcPts val="0"/>
              </a:spcBef>
              <a:spcAft>
                <a:spcPts val="0"/>
              </a:spcAft>
              <a:buNone/>
            </a:pPr>
            <a:endParaRPr>
              <a:solidFill>
                <a:srgbClr val="000000"/>
              </a:solidFill>
              <a:latin typeface="Arial"/>
              <a:ea typeface="Arial"/>
              <a:cs typeface="Arial"/>
              <a:sym typeface="Arial"/>
            </a:endParaRPr>
          </a:p>
          <a:p>
            <a:pPr marL="457200" lvl="0" indent="-304800" algn="l" rtl="0">
              <a:lnSpc>
                <a:spcPct val="107916"/>
              </a:lnSpc>
              <a:spcBef>
                <a:spcPts val="0"/>
              </a:spcBef>
              <a:spcAft>
                <a:spcPts val="0"/>
              </a:spcAft>
              <a:buSzPts val="1200"/>
              <a:buFont typeface="Arial"/>
              <a:buChar char="●"/>
            </a:pPr>
            <a:r>
              <a:rPr lang="en-US">
                <a:solidFill>
                  <a:srgbClr val="000000"/>
                </a:solidFill>
                <a:latin typeface="Arial"/>
                <a:ea typeface="Arial"/>
                <a:cs typeface="Arial"/>
                <a:sym typeface="Arial"/>
              </a:rPr>
              <a:t>Beschreiben Sie Enceladus und verstehen Sie seine Bedeutung und sein Interesse als Mond.</a:t>
            </a:r>
            <a:endParaRPr>
              <a:solidFill>
                <a:srgbClr val="000000"/>
              </a:solidFill>
              <a:latin typeface="Arial"/>
              <a:ea typeface="Arial"/>
              <a:cs typeface="Arial"/>
              <a:sym typeface="Arial"/>
            </a:endParaRPr>
          </a:p>
          <a:p>
            <a:pPr marL="457200" lvl="0" indent="-304800" algn="l" rtl="0">
              <a:lnSpc>
                <a:spcPct val="107916"/>
              </a:lnSpc>
              <a:spcBef>
                <a:spcPts val="0"/>
              </a:spcBef>
              <a:spcAft>
                <a:spcPts val="0"/>
              </a:spcAft>
              <a:buSzPts val="1200"/>
              <a:buFont typeface="Arial"/>
              <a:buChar char="●"/>
            </a:pPr>
            <a:r>
              <a:rPr lang="en-US">
                <a:solidFill>
                  <a:srgbClr val="000000"/>
                </a:solidFill>
                <a:latin typeface="Arial"/>
                <a:ea typeface="Arial"/>
                <a:cs typeface="Arial"/>
                <a:sym typeface="Arial"/>
              </a:rPr>
              <a:t>Verstehen der Chemie und der Entstehung hydrothermaler Schlote.</a:t>
            </a:r>
            <a:endParaRPr>
              <a:solidFill>
                <a:srgbClr val="000000"/>
              </a:solidFill>
              <a:latin typeface="Arial"/>
              <a:ea typeface="Arial"/>
              <a:cs typeface="Arial"/>
              <a:sym typeface="Arial"/>
            </a:endParaRPr>
          </a:p>
          <a:p>
            <a:pPr marL="457200" lvl="0" indent="-304800" algn="l" rtl="0">
              <a:lnSpc>
                <a:spcPct val="107916"/>
              </a:lnSpc>
              <a:spcBef>
                <a:spcPts val="0"/>
              </a:spcBef>
              <a:spcAft>
                <a:spcPts val="800"/>
              </a:spcAft>
              <a:buSzPts val="1200"/>
              <a:buFont typeface="Arial"/>
              <a:buChar char="●"/>
            </a:pPr>
            <a:r>
              <a:rPr lang="en-US">
                <a:solidFill>
                  <a:srgbClr val="000000"/>
                </a:solidFill>
                <a:latin typeface="Arial"/>
                <a:ea typeface="Arial"/>
                <a:cs typeface="Arial"/>
                <a:sym typeface="Arial"/>
              </a:rPr>
              <a:t>Verstehen der Bedeutung von Hydrothermalquellen für das Leben auf der Erde und möglicherweise auf Enceladus.</a:t>
            </a:r>
            <a:endParaRPr>
              <a:latin typeface="Arial"/>
              <a:ea typeface="Arial"/>
              <a:cs typeface="Arial"/>
              <a:sym typeface="Arial"/>
            </a:endParaRPr>
          </a:p>
        </p:txBody>
      </p:sp>
      <p:sp>
        <p:nvSpPr>
          <p:cNvPr id="203" name="Google Shape;20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p:txBody>
      </p:sp>
      <p:sp>
        <p:nvSpPr>
          <p:cNvPr id="99" name="Google Shape;9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sz="1800" dirty="0">
                <a:effectLst/>
                <a:latin typeface="Calibri" panose="020F0502020204030204" pitchFamily="34" charset="0"/>
                <a:ea typeface="Calibri" panose="020F0502020204030204" pitchFamily="34" charset="0"/>
              </a:rPr>
              <a:t>Enceladus ist der sechstgrößte Mond, der den Saturn umkreist. Seine weiße Oberfläche, die aus fast reinem Wassereis besteht, macht ihn zu einem der am stärksten reflektierenden Objekte in unserem Universum. Da er den Großteil der ihn erreichenden Wärme zurück ins All reflektiert, ist Enceladus einer der kältesten Saturnmonde mit durchschnittlichen Oberflächentemperaturen von -200 Celsius. Allerdings ist der Südpol von Enceladus mit etwa -95 Celsius im Vergleich zum Rest der Oberfläche sehr heiß</a:t>
            </a:r>
            <a:r>
              <a:rPr lang="en-US" dirty="0">
                <a:latin typeface="Arial"/>
                <a:ea typeface="Arial"/>
                <a:cs typeface="Arial"/>
                <a:sym typeface="Arial"/>
              </a:rPr>
              <a:t>.</a:t>
            </a:r>
          </a:p>
        </p:txBody>
      </p:sp>
      <p:sp>
        <p:nvSpPr>
          <p:cNvPr id="112" name="Google Shape;11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sz="1800" dirty="0">
                <a:effectLst/>
                <a:latin typeface="Calibri" panose="020F0502020204030204" pitchFamily="34" charset="0"/>
                <a:ea typeface="Calibri" panose="020F0502020204030204" pitchFamily="34" charset="0"/>
              </a:rPr>
              <a:t>Enceladus ist der zweitnächste große Mond des Saturns. Seine Umlaufzeit beträgt etwa 33 Stunden und befindet sich innerhalb der Saturnringe (innerhalb des diffusen E-Rings, dem zweitäußersten Ring des Saturns).</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sz="1800" dirty="0">
                <a:effectLst/>
                <a:latin typeface="Calibri" panose="020F0502020204030204" pitchFamily="34" charset="0"/>
                <a:ea typeface="Calibri" panose="020F0502020204030204" pitchFamily="34" charset="0"/>
              </a:rPr>
              <a:t>Enceladus befindet sich in einer 2:</a:t>
            </a:r>
            <a:r>
              <a:rPr lang="en-GB" sz="1800" dirty="0">
                <a:solidFill>
                  <a:srgbClr val="1155CC"/>
                </a:solidFill>
                <a:effectLst/>
                <a:latin typeface="Calibri" panose="020F0502020204030204" pitchFamily="34" charset="0"/>
                <a:ea typeface="Calibri" panose="020F0502020204030204" pitchFamily="34" charset="0"/>
                <a:hlinkClick r:id="rId3"/>
              </a:rPr>
              <a:t>1-Bahnresonanz </a:t>
            </a:r>
            <a:r>
              <a:rPr lang="en-GB" sz="1800" dirty="0">
                <a:effectLst/>
                <a:latin typeface="Calibri" panose="020F0502020204030204" pitchFamily="34" charset="0"/>
                <a:ea typeface="Calibri" panose="020F0502020204030204" pitchFamily="34" charset="0"/>
              </a:rPr>
              <a:t>mit Dione, dem viertnächsten Hauptmond des Saturns: Enceladus umkreist den Saturn zweimal in der Zeit, die Dione für eine Umkreisung benötigt, und dies verhindert, dass Enceladus' Umlaufbahn jemals perfekt kreisförmig ist. Da sich sein Abstand zum Saturn während seiner Umlaufbahn ändert, wird Enceladus durch die Schwerkraft des Saturns gedehnt und gestaucht, wodurch sich seine Oberfläche verformt. Dieser Prozess der </a:t>
            </a:r>
            <a:r>
              <a:rPr lang="en-GB" sz="1800" dirty="0">
                <a:solidFill>
                  <a:srgbClr val="1155CC"/>
                </a:solidFill>
                <a:effectLst/>
                <a:latin typeface="Calibri" panose="020F0502020204030204" pitchFamily="34" charset="0"/>
                <a:ea typeface="Calibri" panose="020F0502020204030204" pitchFamily="34" charset="0"/>
                <a:hlinkClick r:id="rId4"/>
              </a:rPr>
              <a:t>Gezeitendeformation </a:t>
            </a:r>
            <a:r>
              <a:rPr lang="en-GB" sz="1800" dirty="0">
                <a:effectLst/>
                <a:latin typeface="Calibri" panose="020F0502020204030204" pitchFamily="34" charset="0"/>
                <a:ea typeface="Calibri" panose="020F0502020204030204" pitchFamily="34" charset="0"/>
              </a:rPr>
              <a:t>bildet Risse in der eisigen Kruste des Mondes und heizt sein Inneres auf</a:t>
            </a:r>
            <a:r>
              <a:rPr lang="en-US" dirty="0">
                <a:latin typeface="Arial"/>
                <a:ea typeface="Arial"/>
                <a:cs typeface="Arial"/>
                <a:sym typeface="Arial"/>
              </a:rPr>
              <a:t>.</a:t>
            </a:r>
            <a:endParaRPr dirty="0">
              <a:latin typeface="Arial"/>
              <a:ea typeface="Arial"/>
              <a:cs typeface="Arial"/>
              <a:sym typeface="Arial"/>
            </a:endParaRPr>
          </a:p>
        </p:txBody>
      </p:sp>
      <p:sp>
        <p:nvSpPr>
          <p:cNvPr id="123" name="Google Shape;12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sz="1800" dirty="0">
                <a:effectLst/>
                <a:latin typeface="Calibri" panose="020F0502020204030204" pitchFamily="34" charset="0"/>
                <a:ea typeface="Calibri" panose="020F0502020204030204" pitchFamily="34" charset="0"/>
              </a:rPr>
              <a:t>Enceladus ist keine gefrorene Kugel aus Wasser. Unter der eisigen Oberfläche scheint sich ein riesiger Ozean zu befinden, der den gesamten Kern umgibt und durch </a:t>
            </a:r>
            <a:r>
              <a:rPr lang="en-GB" sz="1800" dirty="0">
                <a:solidFill>
                  <a:srgbClr val="1155CC"/>
                </a:solidFill>
                <a:effectLst/>
                <a:latin typeface="Calibri" panose="020F0502020204030204" pitchFamily="34" charset="0"/>
                <a:ea typeface="Calibri" panose="020F0502020204030204" pitchFamily="34" charset="0"/>
                <a:hlinkClick r:id="rId3"/>
              </a:rPr>
              <a:t>Gezeitenverformung </a:t>
            </a:r>
            <a:r>
              <a:rPr lang="en-GB" sz="1800" dirty="0">
                <a:effectLst/>
                <a:latin typeface="Calibri" panose="020F0502020204030204" pitchFamily="34" charset="0"/>
                <a:ea typeface="Calibri" panose="020F0502020204030204" pitchFamily="34" charset="0"/>
              </a:rPr>
              <a:t>erhitzt wird. Die Eisschicht an der Oberfläche ist am Äquator etwa 30 Kilometer und um den Südpol 3 bis 5 Kilometer dick. Beweise für diesen globalen Ozean sind Wasserfahnen, die durch Risse in der Südpolkruste in einem Prozess namens </a:t>
            </a:r>
            <a:r>
              <a:rPr lang="en-GB" sz="1800" dirty="0">
                <a:solidFill>
                  <a:srgbClr val="1155CC"/>
                </a:solidFill>
                <a:effectLst/>
                <a:latin typeface="Calibri" panose="020F0502020204030204" pitchFamily="34" charset="0"/>
                <a:ea typeface="Calibri" panose="020F0502020204030204" pitchFamily="34" charset="0"/>
                <a:hlinkClick r:id="rId4"/>
              </a:rPr>
              <a:t>Kryovulkanismus </a:t>
            </a:r>
            <a:r>
              <a:rPr lang="en-GB" sz="1800" dirty="0">
                <a:effectLst/>
                <a:latin typeface="Calibri" panose="020F0502020204030204" pitchFamily="34" charset="0"/>
                <a:ea typeface="Calibri" panose="020F0502020204030204" pitchFamily="34" charset="0"/>
              </a:rPr>
              <a:t>ausgestoßen werden</a:t>
            </a:r>
            <a:r>
              <a:rPr lang="en-US" dirty="0">
                <a:latin typeface="Arial"/>
                <a:ea typeface="Arial"/>
                <a:cs typeface="Arial"/>
                <a:sym typeface="Arial"/>
              </a:rPr>
              <a:t>.</a:t>
            </a:r>
            <a:endParaRPr dirty="0">
              <a:latin typeface="Arial"/>
              <a:ea typeface="Arial"/>
              <a:cs typeface="Arial"/>
              <a:sym typeface="Arial"/>
            </a:endParaRPr>
          </a:p>
        </p:txBody>
      </p:sp>
      <p:sp>
        <p:nvSpPr>
          <p:cNvPr id="133" name="Google Shape;13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nSpc>
                <a:spcPct val="107000"/>
              </a:lnSpc>
              <a:spcAft>
                <a:spcPts val="800"/>
              </a:spcAft>
              <a:tabLst>
                <a:tab pos="4600575" algn="l"/>
              </a:tabLst>
            </a:pPr>
            <a:r>
              <a:rPr lang="en-GB" sz="1800" dirty="0">
                <a:effectLst/>
                <a:latin typeface="Calibri" panose="020F0502020204030204" pitchFamily="34" charset="0"/>
                <a:ea typeface="Calibri" panose="020F0502020204030204" pitchFamily="34" charset="0"/>
              </a:rPr>
              <a:t>Hier haben wir ein Video, das hydrothermale Schlote demonstriert: </a:t>
            </a:r>
            <a:r>
              <a:rPr lang="en-GB" sz="1800" u="sng" dirty="0">
                <a:solidFill>
                  <a:srgbClr val="0563C1"/>
                </a:solidFill>
                <a:effectLst/>
                <a:latin typeface="Calibri" panose="020F0502020204030204" pitchFamily="34" charset="0"/>
                <a:ea typeface="Calibri" panose="020F0502020204030204" pitchFamily="34" charset="0"/>
              </a:rPr>
              <a:t>https://</a:t>
            </a:r>
            <a:r>
              <a:rPr lang="en-GB" sz="1800" u="sng" dirty="0" err="1">
                <a:solidFill>
                  <a:srgbClr val="0563C1"/>
                </a:solidFill>
                <a:effectLst/>
                <a:latin typeface="Calibri" panose="020F0502020204030204" pitchFamily="34" charset="0"/>
                <a:ea typeface="Calibri" panose="020F0502020204030204" pitchFamily="34" charset="0"/>
              </a:rPr>
              <a:t>www.youtube.com</a:t>
            </a:r>
            <a:r>
              <a:rPr lang="en-GB" sz="1800" u="sng" dirty="0">
                <a:solidFill>
                  <a:srgbClr val="0563C1"/>
                </a:solidFill>
                <a:effectLst/>
                <a:latin typeface="Calibri" panose="020F0502020204030204" pitchFamily="34" charset="0"/>
                <a:ea typeface="Calibri" panose="020F0502020204030204" pitchFamily="34" charset="0"/>
              </a:rPr>
              <a:t>/embed/LQAO2sLDPsc?hl=</a:t>
            </a:r>
            <a:r>
              <a:rPr lang="en-GB" sz="1800" u="sng" dirty="0" err="1">
                <a:solidFill>
                  <a:srgbClr val="0563C1"/>
                </a:solidFill>
                <a:effectLst/>
                <a:latin typeface="Calibri" panose="020F0502020204030204" pitchFamily="34" charset="0"/>
                <a:ea typeface="Calibri" panose="020F0502020204030204" pitchFamily="34" charset="0"/>
              </a:rPr>
              <a:t>de&amp;amp;cc_lang_pref</a:t>
            </a:r>
            <a:r>
              <a:rPr lang="en-GB" sz="1800" u="sng" dirty="0">
                <a:solidFill>
                  <a:srgbClr val="0563C1"/>
                </a:solidFill>
                <a:effectLst/>
                <a:latin typeface="Calibri" panose="020F0502020204030204" pitchFamily="34" charset="0"/>
                <a:ea typeface="Calibri" panose="020F0502020204030204" pitchFamily="34" charset="0"/>
              </a:rPr>
              <a:t>=</a:t>
            </a:r>
            <a:r>
              <a:rPr lang="en-GB" sz="1800" u="sng" dirty="0" err="1">
                <a:solidFill>
                  <a:srgbClr val="0563C1"/>
                </a:solidFill>
                <a:effectLst/>
                <a:latin typeface="Calibri" panose="020F0502020204030204" pitchFamily="34" charset="0"/>
                <a:ea typeface="Calibri" panose="020F0502020204030204" pitchFamily="34" charset="0"/>
              </a:rPr>
              <a:t>de&amp;amp;cc</a:t>
            </a:r>
            <a:r>
              <a:rPr lang="en-GB" sz="1800" u="sng" dirty="0">
                <a:solidFill>
                  <a:srgbClr val="0563C1"/>
                </a:solidFill>
                <a:effectLst/>
                <a:latin typeface="Calibri" panose="020F0502020204030204" pitchFamily="34" charset="0"/>
                <a:ea typeface="Calibri" panose="020F0502020204030204" pitchFamily="34" charset="0"/>
              </a:rPr>
              <a:t>=1</a:t>
            </a:r>
          </a:p>
          <a:p>
            <a:pPr>
              <a:lnSpc>
                <a:spcPct val="107000"/>
              </a:lnSpc>
              <a:spcAft>
                <a:spcPts val="800"/>
              </a:spcAft>
              <a:tabLst>
                <a:tab pos="4600575" algn="l"/>
              </a:tabLst>
            </a:pPr>
            <a:endParaRPr lang="en-GB" sz="1800" u="sng" dirty="0">
              <a:solidFill>
                <a:srgbClr val="0563C1"/>
              </a:solidFill>
              <a:effectLst/>
              <a:latin typeface="Calibri" panose="020F0502020204030204" pitchFamily="34" charset="0"/>
              <a:ea typeface="Calibri" panose="020F0502020204030204" pitchFamily="34" charset="0"/>
            </a:endParaRPr>
          </a:p>
          <a:p>
            <a:pPr>
              <a:lnSpc>
                <a:spcPct val="107000"/>
              </a:lnSpc>
              <a:spcAft>
                <a:spcPts val="800"/>
              </a:spcAft>
              <a:tabLst>
                <a:tab pos="4600575" algn="l"/>
              </a:tabLst>
            </a:pPr>
            <a:r>
              <a:rPr lang="en-GB" sz="1800" dirty="0">
                <a:effectLst/>
                <a:latin typeface="Calibri" panose="020F0502020204030204" pitchFamily="34" charset="0"/>
                <a:ea typeface="Calibri" panose="020F0502020204030204" pitchFamily="34" charset="0"/>
              </a:rPr>
              <a:t> </a:t>
            </a:r>
          </a:p>
          <a:p>
            <a:r>
              <a:rPr lang="en-GB" sz="1800" i="1" dirty="0">
                <a:effectLst/>
                <a:latin typeface="Calibri" panose="020F0502020204030204" pitchFamily="34" charset="0"/>
                <a:ea typeface="Calibri" panose="020F0502020204030204" pitchFamily="34" charset="0"/>
              </a:rPr>
              <a:t>Hintergrundinformationen zum Video: In diesem Video zeigen wir eine visuelle Darstellung eines so genannten "Black Smoker"-Hydrothermalschlots. In der Natur produzieren diese Schlote Schwefelwasserstoffgasfahnen durch das Wasser, die von der Mikrofauna als Energiequelle genutzt werden können. Die schwarze Farbe entsteht durch Eisensulfid in der Mischung. In diesem Video wird dies durch Mangandioxid dargestellt (das als Katalysator für die Zersetzung einer 12%igen Wasserstoffperoxidlösung wirkt). Dies wurde als Analogon im Labor verwendet, da Schwefelwasserstoff für Tiere und Menschen giftig ist. Auf dem Jupitermond Enceladus kann heißes Wasser aus hydrothermalen Schloten den ganzen Weg vom Meeresboden bis zur Oberfläche von Enceladus zurücklegen und von den Abgasfahnen Tausende von Kilometern ins All geschleudert werden</a:t>
            </a:r>
            <a:r>
              <a:rPr lang="en-GB" dirty="0">
                <a:effectLst/>
              </a:rPr>
              <a:t>. </a:t>
            </a:r>
            <a:endParaRPr dirty="0"/>
          </a:p>
        </p:txBody>
      </p:sp>
      <p:sp>
        <p:nvSpPr>
          <p:cNvPr id="143" name="Google Shape;14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sz="1800" dirty="0">
                <a:effectLst/>
                <a:latin typeface="Calibri" panose="020F0502020204030204" pitchFamily="34" charset="0"/>
                <a:ea typeface="Calibri" panose="020F0502020204030204" pitchFamily="34" charset="0"/>
              </a:rPr>
              <a:t>Der am Südpol von Enceladus beobachtete </a:t>
            </a:r>
            <a:r>
              <a:rPr lang="en-GB" sz="1800" dirty="0" err="1">
                <a:effectLst/>
                <a:latin typeface="Calibri" panose="020F0502020204030204" pitchFamily="34" charset="0"/>
                <a:ea typeface="Calibri" panose="020F0502020204030204" pitchFamily="34" charset="0"/>
              </a:rPr>
              <a:t>Kryovulkanismus ist </a:t>
            </a:r>
            <a:r>
              <a:rPr lang="en-GB" sz="1800" dirty="0">
                <a:effectLst/>
                <a:latin typeface="Calibri" panose="020F0502020204030204" pitchFamily="34" charset="0"/>
                <a:ea typeface="Calibri" panose="020F0502020204030204" pitchFamily="34" charset="0"/>
              </a:rPr>
              <a:t>vermutlich das Ergebnis hydrothermaler Schlote unter der Oberfläche. Hydrothermale Schlote werden durch </a:t>
            </a:r>
            <a:r>
              <a:rPr lang="en-GB" sz="1800" dirty="0">
                <a:solidFill>
                  <a:srgbClr val="1155CC"/>
                </a:solidFill>
                <a:effectLst/>
                <a:latin typeface="Calibri" panose="020F0502020204030204" pitchFamily="34" charset="0"/>
                <a:ea typeface="Calibri" panose="020F0502020204030204" pitchFamily="34" charset="0"/>
                <a:hlinkClick r:id="rId3"/>
              </a:rPr>
              <a:t>Spalten </a:t>
            </a:r>
            <a:r>
              <a:rPr lang="en-GB" sz="1800" dirty="0">
                <a:effectLst/>
                <a:latin typeface="Calibri" panose="020F0502020204030204" pitchFamily="34" charset="0"/>
                <a:ea typeface="Calibri" panose="020F0502020204030204" pitchFamily="34" charset="0"/>
              </a:rPr>
              <a:t>im Meeresboden verursacht, aus denen geothermisch erhitztes, mineralreiches Wasser austritt. Die tiefsten und heißesten hydrothermalen Schlote der Erde sind die Schlote im Pescadero-Becken, die sich 3 800 Meter unter der Oberfläche des Pazifiks befinden. Die ersten hydrothermalen Schlote wurden erst in den späten 1970er Jahren von Dr. Robert Ballard und seinem Team an Bord des Forschungsschiffs </a:t>
            </a:r>
            <a:r>
              <a:rPr lang="en-GB" sz="1800" i="1" dirty="0">
                <a:effectLst/>
                <a:latin typeface="Calibri" panose="020F0502020204030204" pitchFamily="34" charset="0"/>
                <a:ea typeface="Calibri" panose="020F0502020204030204" pitchFamily="34" charset="0"/>
              </a:rPr>
              <a:t>Knorr </a:t>
            </a:r>
            <a:r>
              <a:rPr lang="en-GB" sz="1800" dirty="0">
                <a:effectLst/>
                <a:latin typeface="Calibri" panose="020F0502020204030204" pitchFamily="34" charset="0"/>
                <a:ea typeface="Calibri" panose="020F0502020204030204" pitchFamily="34" charset="0"/>
              </a:rPr>
              <a:t>in der Nähe der Galapagos-Inseln entdeckt</a:t>
            </a:r>
            <a:r>
              <a:rPr lang="en-US" dirty="0">
                <a:latin typeface="Arial"/>
                <a:ea typeface="Arial"/>
                <a:cs typeface="Arial"/>
                <a:sym typeface="Arial"/>
              </a:rPr>
              <a:t>.</a:t>
            </a:r>
            <a:endParaRPr dirty="0">
              <a:latin typeface="Arial"/>
              <a:ea typeface="Arial"/>
              <a:cs typeface="Arial"/>
              <a:sym typeface="Arial"/>
            </a:endParaRPr>
          </a:p>
        </p:txBody>
      </p:sp>
      <p:sp>
        <p:nvSpPr>
          <p:cNvPr id="154" name="Google Shape;154;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sz="1800" dirty="0">
                <a:effectLst/>
                <a:latin typeface="Calibri" panose="020F0502020204030204" pitchFamily="34" charset="0"/>
                <a:ea typeface="Calibri" panose="020F0502020204030204" pitchFamily="34" charset="0"/>
              </a:rPr>
              <a:t>Kryovulkane werden durch Konvektion angetrieben. Kaltes (dichtes) Wasser sinkt ab und heißes (weniger dichtes) Wasser steigt auf. Das aufsteigende heiße Wasser trägt dazu bei, die eisige Kruste zu schmelzen, und kann durch die Risse in der Mondoberfläche austreten. Das bedeutet, dass heißes Wasser aus den hydrothermalen Schloten den ganzen Weg vom Meeresboden bis zur Oberfläche von Enceladus zurücklegen und von den Plumes Tausende von Kilometern ins All geschleudert werden kann. Diese riesigen Strukturen können sogar mit Teleskopen auf der Erde gesehen werden</a:t>
            </a:r>
            <a:r>
              <a:rPr lang="en-US" dirty="0">
                <a:latin typeface="Arial"/>
                <a:ea typeface="Arial"/>
                <a:cs typeface="Arial"/>
                <a:sym typeface="Arial"/>
              </a:rPr>
              <a:t>.</a:t>
            </a:r>
            <a:endParaRPr dirty="0">
              <a:latin typeface="Arial"/>
              <a:ea typeface="Arial"/>
              <a:cs typeface="Arial"/>
              <a:sym typeface="Arial"/>
            </a:endParaRPr>
          </a:p>
        </p:txBody>
      </p:sp>
      <p:sp>
        <p:nvSpPr>
          <p:cNvPr id="166" name="Google Shape;166;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sz="1800" dirty="0">
                <a:effectLst/>
                <a:latin typeface="Calibri" panose="020F0502020204030204" pitchFamily="34" charset="0"/>
                <a:ea typeface="Calibri" panose="020F0502020204030204" pitchFamily="34" charset="0"/>
              </a:rPr>
              <a:t>Hydrothermale Schlote auf der Erde beherbergen eine große Anzahl verschiedener chemischer Verbindungen und sind sehr reich an Mineralien. Die hydrothermalen Schlote auf dem Planeten Erde fungieren als natürliches Leitungssystem für unsere Ozeane und tragen zu den Strömungen und der Bewegung von Mineralien in unseren Ozeanen bei</a:t>
            </a:r>
            <a:r>
              <a:rPr lang="en-US" dirty="0">
                <a:latin typeface="Arial"/>
                <a:ea typeface="Arial"/>
                <a:cs typeface="Arial"/>
                <a:sym typeface="Arial"/>
              </a:rPr>
              <a:t>.</a:t>
            </a:r>
            <a:endParaRPr dirty="0">
              <a:latin typeface="Arial"/>
              <a:ea typeface="Arial"/>
              <a:cs typeface="Arial"/>
              <a:sym typeface="Arial"/>
            </a:endParaRPr>
          </a:p>
        </p:txBody>
      </p:sp>
      <p:sp>
        <p:nvSpPr>
          <p:cNvPr id="176" name="Google Shape;176;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6"/>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2"/>
        <p:cNvGrpSpPr/>
        <p:nvPr/>
      </p:nvGrpSpPr>
      <p:grpSpPr>
        <a:xfrm>
          <a:off x="0" y="0"/>
          <a:ext cx="0" cy="0"/>
          <a:chOff x="0" y="0"/>
          <a:chExt cx="0" cy="0"/>
        </a:xfrm>
      </p:grpSpPr>
      <p:sp>
        <p:nvSpPr>
          <p:cNvPr id="73" name="Google Shape;73;p26"/>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6"/>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1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28" name="Google Shape;28;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4" name="Google Shape;34;p2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5" name="Google Shape;35;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8"/>
        <p:cNvGrpSpPr/>
        <p:nvPr/>
      </p:nvGrpSpPr>
      <p:grpSpPr>
        <a:xfrm>
          <a:off x="0" y="0"/>
          <a:ext cx="0" cy="0"/>
          <a:chOff x="0" y="0"/>
          <a:chExt cx="0" cy="0"/>
        </a:xfrm>
      </p:grpSpPr>
      <p:sp>
        <p:nvSpPr>
          <p:cNvPr id="39" name="Google Shape;39;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1" name="Google Shape;41;p2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2" name="Google Shape;42;p2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2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2"/>
        <p:cNvGrpSpPr/>
        <p:nvPr/>
      </p:nvGrpSpPr>
      <p:grpSpPr>
        <a:xfrm>
          <a:off x="0" y="0"/>
          <a:ext cx="0" cy="0"/>
          <a:chOff x="0" y="0"/>
          <a:chExt cx="0" cy="0"/>
        </a:xfrm>
      </p:grpSpPr>
      <p:sp>
        <p:nvSpPr>
          <p:cNvPr id="53" name="Google Shape;53;p2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5" name="Google Shape;55;p2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6" name="Google Shape;56;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9"/>
        <p:cNvGrpSpPr/>
        <p:nvPr/>
      </p:nvGrpSpPr>
      <p:grpSpPr>
        <a:xfrm>
          <a:off x="0" y="0"/>
          <a:ext cx="0" cy="0"/>
          <a:chOff x="0" y="0"/>
          <a:chExt cx="0" cy="0"/>
        </a:xfrm>
      </p:grpSpPr>
      <p:sp>
        <p:nvSpPr>
          <p:cNvPr id="60" name="Google Shape;60;p2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4"/>
          <p:cNvSpPr>
            <a:spLocks noGrp="1"/>
          </p:cNvSpPr>
          <p:nvPr>
            <p:ph type="pic" idx="2"/>
          </p:nvPr>
        </p:nvSpPr>
        <p:spPr>
          <a:xfrm>
            <a:off x="1792288" y="612775"/>
            <a:ext cx="5486400" cy="4114800"/>
          </a:xfrm>
          <a:prstGeom prst="rect">
            <a:avLst/>
          </a:prstGeom>
          <a:noFill/>
          <a:ln>
            <a:noFill/>
          </a:ln>
        </p:spPr>
      </p:sp>
      <p:sp>
        <p:nvSpPr>
          <p:cNvPr id="62" name="Google Shape;62;p2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3" name="Google Shape;63;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6"/>
        <p:cNvGrpSpPr/>
        <p:nvPr/>
      </p:nvGrpSpPr>
      <p:grpSpPr>
        <a:xfrm>
          <a:off x="0" y="0"/>
          <a:ext cx="0" cy="0"/>
          <a:chOff x="0" y="0"/>
          <a:chExt cx="0" cy="0"/>
        </a:xfrm>
      </p:grpSpPr>
      <p:sp>
        <p:nvSpPr>
          <p:cNvPr id="67" name="Google Shape;67;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5"/>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9" name="Google Shape;69;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33C65"/>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27.png"/><Relationship Id="rId5" Type="http://schemas.openxmlformats.org/officeDocument/2006/relationships/image" Target="../media/image10.png"/><Relationship Id="rId10" Type="http://schemas.openxmlformats.org/officeDocument/2006/relationships/image" Target="../media/image26.png"/><Relationship Id="rId4" Type="http://schemas.openxmlformats.org/officeDocument/2006/relationships/image" Target="../media/image22.pn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9.png"/><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2sLDPsc%25252525253Fhl=de&amp;amp%25252525253Bcc_lang_pref=de&amp;amp%25252525253Bcc=1" TargetMode="External"/><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youtube.com/embed/LQAO2sLDPsc?hl=de&amp;amp;cc_lang_pref=de&amp;amp;cc=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comments" Target="../comments/comment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Google Shape;83;p1" descr="A picture containing logo&#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499290">
            <a:off x="-5620331" y="1134415"/>
            <a:ext cx="18102857" cy="10182857"/>
          </a:xfrm>
          <a:prstGeom prst="rect">
            <a:avLst/>
          </a:prstGeom>
          <a:noFill/>
          <a:ln>
            <a:noFill/>
          </a:ln>
        </p:spPr>
      </p:pic>
      <p:sp>
        <p:nvSpPr>
          <p:cNvPr id="84" name="Google Shape;84;p1"/>
          <p:cNvSpPr/>
          <p:nvPr/>
        </p:nvSpPr>
        <p:spPr>
          <a:xfrm>
            <a:off x="0" y="1731032"/>
            <a:ext cx="18288001" cy="94844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rgbClr val="244061"/>
              </a:solidFill>
              <a:latin typeface="Calibri"/>
              <a:ea typeface="Calibri"/>
              <a:cs typeface="Calibri"/>
              <a:sym typeface="Calibri"/>
            </a:endParaRPr>
          </a:p>
        </p:txBody>
      </p:sp>
      <p:sp>
        <p:nvSpPr>
          <p:cNvPr id="85" name="Google Shape;85;p1"/>
          <p:cNvSpPr txBox="1"/>
          <p:nvPr/>
        </p:nvSpPr>
        <p:spPr>
          <a:xfrm>
            <a:off x="5699752" y="4669200"/>
            <a:ext cx="6888497" cy="193895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US" sz="6000" b="0" i="0" u="none" strike="noStrike" cap="none" dirty="0">
                <a:solidFill>
                  <a:schemeClr val="lt1"/>
                </a:solidFill>
                <a:latin typeface="Calibri"/>
                <a:ea typeface="Calibri"/>
                <a:cs typeface="Calibri"/>
                <a:sym typeface="Calibri"/>
              </a:rPr>
              <a:t>Der geheimnisvolle Mond des Saturn</a:t>
            </a:r>
            <a:endParaRPr sz="1400" b="0" i="0" u="none" strike="noStrike" cap="none" dirty="0">
              <a:solidFill>
                <a:schemeClr val="lt1"/>
              </a:solidFill>
              <a:latin typeface="Arial"/>
              <a:ea typeface="Arial"/>
              <a:cs typeface="Arial"/>
              <a:sym typeface="Arial"/>
            </a:endParaRPr>
          </a:p>
        </p:txBody>
      </p:sp>
      <p:sp>
        <p:nvSpPr>
          <p:cNvPr id="86" name="Google Shape;86;p1"/>
          <p:cNvSpPr txBox="1"/>
          <p:nvPr/>
        </p:nvSpPr>
        <p:spPr>
          <a:xfrm>
            <a:off x="3600975" y="3265200"/>
            <a:ext cx="11086050" cy="13387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100"/>
              <a:buFont typeface="Arial"/>
              <a:buNone/>
            </a:pPr>
            <a:r>
              <a:rPr lang="en-US" sz="8100" b="0" i="0" u="none" strike="noStrike" cap="none" dirty="0">
                <a:solidFill>
                  <a:schemeClr val="lt1"/>
                </a:solidFill>
                <a:latin typeface="Calibri"/>
                <a:ea typeface="Calibri"/>
                <a:cs typeface="Calibri"/>
                <a:sym typeface="Calibri"/>
              </a:rPr>
              <a:t>Enceladus</a:t>
            </a:r>
            <a:endParaRPr sz="1400" b="0" i="0" u="none" strike="noStrike" cap="none" dirty="0">
              <a:solidFill>
                <a:schemeClr val="lt1"/>
              </a:solidFill>
              <a:latin typeface="Arial"/>
              <a:ea typeface="Arial"/>
              <a:cs typeface="Arial"/>
              <a:sym typeface="Arial"/>
            </a:endParaRPr>
          </a:p>
        </p:txBody>
      </p:sp>
      <p:pic>
        <p:nvPicPr>
          <p:cNvPr id="87" name="Google Shape;87;p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6478252" y="9198842"/>
            <a:ext cx="1309688" cy="873845"/>
          </a:xfrm>
          <a:prstGeom prst="rect">
            <a:avLst/>
          </a:prstGeom>
          <a:noFill/>
          <a:ln>
            <a:noFill/>
          </a:ln>
        </p:spPr>
      </p:pic>
      <p:pic>
        <p:nvPicPr>
          <p:cNvPr id="88" name="Google Shape;88;p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91386" y="9261120"/>
            <a:ext cx="3460994" cy="1025880"/>
          </a:xfrm>
          <a:prstGeom prst="rect">
            <a:avLst/>
          </a:prstGeom>
          <a:noFill/>
          <a:ln>
            <a:noFill/>
          </a:ln>
        </p:spPr>
      </p:pic>
      <p:pic>
        <p:nvPicPr>
          <p:cNvPr id="89" name="Google Shape;89;p1" descr="Shape&#10;&#10;Description automatically generated with medium confidence"/>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rot="-3655919">
            <a:off x="14714402" y="2053696"/>
            <a:ext cx="5118477" cy="2929880"/>
          </a:xfrm>
          <a:prstGeom prst="rect">
            <a:avLst/>
          </a:prstGeom>
          <a:noFill/>
          <a:ln>
            <a:noFill/>
          </a:ln>
        </p:spPr>
      </p:pic>
      <p:pic>
        <p:nvPicPr>
          <p:cNvPr id="90" name="Google Shape;90;p1" descr="Shape&#10;&#10;Description automatically generated with medium confidence"/>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7792761" y="-821023"/>
            <a:ext cx="5755545" cy="3157200"/>
          </a:xfrm>
          <a:prstGeom prst="rect">
            <a:avLst/>
          </a:prstGeom>
          <a:noFill/>
          <a:ln>
            <a:noFill/>
          </a:ln>
        </p:spPr>
      </p:pic>
      <p:pic>
        <p:nvPicPr>
          <p:cNvPr id="91" name="Google Shape;91;p1" descr="Shape&#10;&#10;Description automatically generated with medium confidence"/>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rot="1503327">
            <a:off x="5240329" y="6319006"/>
            <a:ext cx="6947730" cy="3908098"/>
          </a:xfrm>
          <a:prstGeom prst="rect">
            <a:avLst/>
          </a:prstGeom>
          <a:noFill/>
          <a:ln>
            <a:noFill/>
          </a:ln>
        </p:spPr>
      </p:pic>
      <p:pic>
        <p:nvPicPr>
          <p:cNvPr id="92" name="Google Shape;92;p1"/>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5289849" y="9585799"/>
            <a:ext cx="6334293" cy="591363"/>
          </a:xfrm>
          <a:prstGeom prst="rect">
            <a:avLst/>
          </a:prstGeom>
          <a:noFill/>
          <a:ln>
            <a:noFill/>
          </a:ln>
        </p:spPr>
      </p:pic>
      <p:pic>
        <p:nvPicPr>
          <p:cNvPr id="93" name="Google Shape;93;p1"/>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12132000" y="3459600"/>
            <a:ext cx="5451727" cy="5400000"/>
          </a:xfrm>
          <a:prstGeom prst="rect">
            <a:avLst/>
          </a:prstGeom>
          <a:noFill/>
          <a:ln>
            <a:noFill/>
          </a:ln>
        </p:spPr>
      </p:pic>
      <p:grpSp>
        <p:nvGrpSpPr>
          <p:cNvPr id="94" name="Google Shape;94;p1"/>
          <p:cNvGrpSpPr/>
          <p:nvPr/>
        </p:nvGrpSpPr>
        <p:grpSpPr>
          <a:xfrm>
            <a:off x="959696" y="281157"/>
            <a:ext cx="3780000" cy="3780000"/>
            <a:chOff x="1913750" y="-517959"/>
            <a:chExt cx="3780000" cy="3780000"/>
          </a:xfrm>
        </p:grpSpPr>
        <p:sp>
          <p:nvSpPr>
            <p:cNvPr id="95" name="Google Shape;95;p1"/>
            <p:cNvSpPr/>
            <p:nvPr/>
          </p:nvSpPr>
          <p:spPr>
            <a:xfrm>
              <a:off x="2224376" y="-229104"/>
              <a:ext cx="3240000" cy="32400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96" name="Google Shape;96;p1"/>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1913750" y="-517959"/>
              <a:ext cx="3780000" cy="3780000"/>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p30" descr="Shape&#10;&#10;Description automatically generated with medium confidenc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75089" y="-2591441"/>
            <a:ext cx="15567361" cy="8756640"/>
          </a:xfrm>
          <a:prstGeom prst="rect">
            <a:avLst/>
          </a:prstGeom>
          <a:noFill/>
          <a:ln>
            <a:noFill/>
          </a:ln>
        </p:spPr>
      </p:pic>
      <p:pic>
        <p:nvPicPr>
          <p:cNvPr id="191" name="Google Shape;191;p30" descr="Shape&#10;&#10;Description automatically generated with medium confidenc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70733" y="3376347"/>
            <a:ext cx="16859570" cy="9483508"/>
          </a:xfrm>
          <a:prstGeom prst="rect">
            <a:avLst/>
          </a:prstGeom>
          <a:noFill/>
          <a:ln>
            <a:noFill/>
          </a:ln>
        </p:spPr>
      </p:pic>
      <p:pic>
        <p:nvPicPr>
          <p:cNvPr id="192" name="Google Shape;192;p3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6840200" y="9400506"/>
            <a:ext cx="1038985" cy="693228"/>
          </a:xfrm>
          <a:prstGeom prst="rect">
            <a:avLst/>
          </a:prstGeom>
          <a:noFill/>
          <a:ln>
            <a:noFill/>
          </a:ln>
        </p:spPr>
      </p:pic>
      <p:pic>
        <p:nvPicPr>
          <p:cNvPr id="193" name="Google Shape;193;p30"/>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91386" y="9261120"/>
            <a:ext cx="3460994" cy="1025880"/>
          </a:xfrm>
          <a:prstGeom prst="rect">
            <a:avLst/>
          </a:prstGeom>
          <a:noFill/>
          <a:ln>
            <a:noFill/>
          </a:ln>
        </p:spPr>
      </p:pic>
      <p:sp>
        <p:nvSpPr>
          <p:cNvPr id="194" name="Google Shape;194;p30"/>
          <p:cNvSpPr txBox="1"/>
          <p:nvPr/>
        </p:nvSpPr>
        <p:spPr>
          <a:xfrm>
            <a:off x="213156" y="3485901"/>
            <a:ext cx="17177657" cy="2215991"/>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Clr>
                <a:srgbClr val="000000"/>
              </a:buClr>
              <a:buSzPts val="7000"/>
              <a:buFont typeface="Arial"/>
              <a:buNone/>
            </a:pPr>
            <a:r>
              <a:rPr lang="en-US" sz="6000" b="1" i="0" u="none" strike="noStrike" cap="none" dirty="0" err="1">
                <a:solidFill>
                  <a:schemeClr val="lt1"/>
                </a:solidFill>
                <a:latin typeface="Calibri"/>
                <a:ea typeface="Calibri"/>
                <a:cs typeface="Calibri"/>
                <a:sym typeface="Calibri"/>
              </a:rPr>
              <a:t>Glauben</a:t>
            </a:r>
            <a:r>
              <a:rPr lang="en-US" sz="6000" b="1" i="0" u="none" strike="noStrike" cap="none" dirty="0">
                <a:solidFill>
                  <a:schemeClr val="lt1"/>
                </a:solidFill>
                <a:latin typeface="Calibri"/>
                <a:ea typeface="Calibri"/>
                <a:cs typeface="Calibri"/>
                <a:sym typeface="Calibri"/>
              </a:rPr>
              <a:t> Sie, </a:t>
            </a:r>
            <a:r>
              <a:rPr lang="en-US" sz="6000" b="1" i="0" u="none" strike="noStrike" cap="none" dirty="0" err="1">
                <a:solidFill>
                  <a:schemeClr val="lt1"/>
                </a:solidFill>
                <a:latin typeface="Calibri"/>
                <a:ea typeface="Calibri"/>
                <a:cs typeface="Calibri"/>
                <a:sym typeface="Calibri"/>
              </a:rPr>
              <a:t>dass</a:t>
            </a:r>
            <a:r>
              <a:rPr lang="en-US" sz="6000" b="1" i="0" u="none" strike="noStrike" cap="none" dirty="0">
                <a:solidFill>
                  <a:schemeClr val="lt1"/>
                </a:solidFill>
                <a:latin typeface="Calibri"/>
                <a:ea typeface="Calibri"/>
                <a:cs typeface="Calibri"/>
                <a:sym typeface="Calibri"/>
              </a:rPr>
              <a:t> es in den </a:t>
            </a:r>
            <a:r>
              <a:rPr lang="en-US" sz="6000" b="1" i="0" u="none" strike="noStrike" cap="none" dirty="0" err="1">
                <a:solidFill>
                  <a:schemeClr val="lt1"/>
                </a:solidFill>
                <a:latin typeface="Calibri"/>
                <a:ea typeface="Calibri"/>
                <a:cs typeface="Calibri"/>
                <a:sym typeface="Calibri"/>
              </a:rPr>
              <a:t>hydrothermalen</a:t>
            </a:r>
            <a:r>
              <a:rPr lang="en-US" sz="6000" b="1" i="0" u="none" strike="noStrike" cap="none" dirty="0">
                <a:solidFill>
                  <a:schemeClr val="lt1"/>
                </a:solidFill>
                <a:latin typeface="Calibri"/>
                <a:ea typeface="Calibri"/>
                <a:cs typeface="Calibri"/>
                <a:sym typeface="Calibri"/>
              </a:rPr>
              <a:t> </a:t>
            </a:r>
            <a:r>
              <a:rPr lang="en-US" sz="6000" b="1" i="0" u="none" strike="noStrike" cap="none" dirty="0" err="1">
                <a:solidFill>
                  <a:schemeClr val="lt1"/>
                </a:solidFill>
                <a:latin typeface="Calibri"/>
                <a:ea typeface="Calibri"/>
                <a:cs typeface="Calibri"/>
                <a:sym typeface="Calibri"/>
              </a:rPr>
              <a:t>Schloten</a:t>
            </a:r>
            <a:r>
              <a:rPr lang="en-US" sz="6000" b="1" i="0" u="none" strike="noStrike" cap="none" dirty="0">
                <a:solidFill>
                  <a:schemeClr val="lt1"/>
                </a:solidFill>
                <a:latin typeface="Calibri"/>
                <a:ea typeface="Calibri"/>
                <a:cs typeface="Calibri"/>
                <a:sym typeface="Calibri"/>
              </a:rPr>
              <a:t> von Enceladus Leben </a:t>
            </a:r>
            <a:r>
              <a:rPr lang="en-US" sz="6000" b="1" i="0" u="none" strike="noStrike" cap="none" dirty="0" err="1">
                <a:solidFill>
                  <a:schemeClr val="lt1"/>
                </a:solidFill>
                <a:latin typeface="Calibri"/>
                <a:ea typeface="Calibri"/>
                <a:cs typeface="Calibri"/>
                <a:sym typeface="Calibri"/>
              </a:rPr>
              <a:t>geben</a:t>
            </a:r>
            <a:r>
              <a:rPr lang="en-US" sz="6000" b="1" i="0" u="none" strike="noStrike" cap="none" dirty="0">
                <a:solidFill>
                  <a:schemeClr val="lt1"/>
                </a:solidFill>
                <a:latin typeface="Calibri"/>
                <a:ea typeface="Calibri"/>
                <a:cs typeface="Calibri"/>
                <a:sym typeface="Calibri"/>
              </a:rPr>
              <a:t> </a:t>
            </a:r>
            <a:r>
              <a:rPr lang="en-US" sz="6000" b="1" i="0" u="none" strike="noStrike" cap="none" dirty="0" err="1">
                <a:solidFill>
                  <a:schemeClr val="lt1"/>
                </a:solidFill>
                <a:latin typeface="Calibri"/>
                <a:ea typeface="Calibri"/>
                <a:cs typeface="Calibri"/>
                <a:sym typeface="Calibri"/>
              </a:rPr>
              <a:t>könnte</a:t>
            </a:r>
            <a:r>
              <a:rPr lang="en-US" sz="6000" b="1" i="0" u="none" strike="noStrike" cap="none" dirty="0">
                <a:solidFill>
                  <a:schemeClr val="lt1"/>
                </a:solidFill>
                <a:latin typeface="Calibri"/>
                <a:ea typeface="Calibri"/>
                <a:cs typeface="Calibri"/>
                <a:sym typeface="Calibri"/>
              </a:rPr>
              <a:t>?</a:t>
            </a:r>
            <a:endParaRPr sz="6000" b="0" i="0" u="none" strike="noStrike" cap="none" dirty="0">
              <a:solidFill>
                <a:schemeClr val="lt1"/>
              </a:solidFill>
              <a:latin typeface="Calibri"/>
              <a:ea typeface="Calibri"/>
              <a:cs typeface="Calibri"/>
              <a:sym typeface="Calibri"/>
            </a:endParaRPr>
          </a:p>
        </p:txBody>
      </p:sp>
      <p:pic>
        <p:nvPicPr>
          <p:cNvPr id="195" name="Google Shape;195;p30" descr="Shape&#10;&#10;Description automatically generated with medium confidence"/>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731119" y="-1338401"/>
            <a:ext cx="11523380" cy="6481901"/>
          </a:xfrm>
          <a:prstGeom prst="rect">
            <a:avLst/>
          </a:prstGeom>
          <a:noFill/>
          <a:ln>
            <a:noFill/>
          </a:ln>
        </p:spPr>
      </p:pic>
      <p:pic>
        <p:nvPicPr>
          <p:cNvPr id="196" name="Google Shape;196;p30" descr="Shape&#10;&#10;Description automatically generated with medium confidence"/>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701383" y="4378836"/>
            <a:ext cx="13440407" cy="7560229"/>
          </a:xfrm>
          <a:prstGeom prst="rect">
            <a:avLst/>
          </a:prstGeom>
          <a:noFill/>
          <a:ln>
            <a:noFill/>
          </a:ln>
        </p:spPr>
      </p:pic>
      <p:pic>
        <p:nvPicPr>
          <p:cNvPr id="197" name="Google Shape;197;p30" descr="Shape&#10;&#10;Description automatically generated with medium confidence"/>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2911179" y="-6477990"/>
            <a:ext cx="11586099" cy="6517181"/>
          </a:xfrm>
          <a:prstGeom prst="rect">
            <a:avLst/>
          </a:prstGeom>
          <a:noFill/>
          <a:ln>
            <a:noFill/>
          </a:ln>
        </p:spPr>
      </p:pic>
      <p:pic>
        <p:nvPicPr>
          <p:cNvPr id="198" name="Google Shape;198;p30" descr="Shape&#10;&#10;Description automatically generated with medium confidence"/>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2229644" y="4796740"/>
            <a:ext cx="13047824" cy="7339401"/>
          </a:xfrm>
          <a:prstGeom prst="rect">
            <a:avLst/>
          </a:prstGeom>
          <a:noFill/>
          <a:ln>
            <a:noFill/>
          </a:ln>
        </p:spPr>
      </p:pic>
      <p:pic>
        <p:nvPicPr>
          <p:cNvPr id="199" name="Google Shape;199;p30"/>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rot="-6464967">
            <a:off x="4073866" y="-772084"/>
            <a:ext cx="10097421" cy="5676261"/>
          </a:xfrm>
          <a:prstGeom prst="rect">
            <a:avLst/>
          </a:prstGeom>
          <a:noFill/>
          <a:ln>
            <a:noFill/>
          </a:ln>
        </p:spPr>
      </p:pic>
      <p:pic>
        <p:nvPicPr>
          <p:cNvPr id="200" name="Google Shape;200;p30"/>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rot="8263168">
            <a:off x="-2101254" y="4991623"/>
            <a:ext cx="6843468" cy="384705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1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887451" y="1068068"/>
            <a:ext cx="3371850" cy="5063278"/>
          </a:xfrm>
          <a:prstGeom prst="rect">
            <a:avLst/>
          </a:prstGeom>
          <a:noFill/>
          <a:ln>
            <a:noFill/>
          </a:ln>
        </p:spPr>
      </p:pic>
      <p:pic>
        <p:nvPicPr>
          <p:cNvPr id="206" name="Google Shape;206;p1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131779" y="1085919"/>
            <a:ext cx="3387714" cy="5138703"/>
          </a:xfrm>
          <a:prstGeom prst="rect">
            <a:avLst/>
          </a:prstGeom>
          <a:noFill/>
          <a:ln>
            <a:noFill/>
          </a:ln>
        </p:spPr>
      </p:pic>
      <p:pic>
        <p:nvPicPr>
          <p:cNvPr id="207" name="Google Shape;207;p1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410683" y="1078555"/>
            <a:ext cx="3362435" cy="4417662"/>
          </a:xfrm>
          <a:prstGeom prst="rect">
            <a:avLst/>
          </a:prstGeom>
          <a:noFill/>
          <a:ln>
            <a:noFill/>
          </a:ln>
        </p:spPr>
      </p:pic>
      <p:grpSp>
        <p:nvGrpSpPr>
          <p:cNvPr id="208" name="Google Shape;208;p14"/>
          <p:cNvGrpSpPr/>
          <p:nvPr/>
        </p:nvGrpSpPr>
        <p:grpSpPr>
          <a:xfrm>
            <a:off x="6414208" y="4859783"/>
            <a:ext cx="3371850" cy="4398517"/>
            <a:chOff x="0" y="0"/>
            <a:chExt cx="4495800" cy="5864690"/>
          </a:xfrm>
        </p:grpSpPr>
        <p:sp>
          <p:nvSpPr>
            <p:cNvPr id="209" name="Google Shape;209;p14"/>
            <p:cNvSpPr/>
            <p:nvPr/>
          </p:nvSpPr>
          <p:spPr>
            <a:xfrm>
              <a:off x="0" y="834138"/>
              <a:ext cx="4495800" cy="5030552"/>
            </a:xfrm>
            <a:prstGeom prst="rect">
              <a:avLst/>
            </a:prstGeom>
            <a:solidFill>
              <a:srgbClr val="E2ED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0" name="Google Shape;210;p14"/>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0" y="0"/>
              <a:ext cx="2282444" cy="924390"/>
            </a:xfrm>
            <a:prstGeom prst="rect">
              <a:avLst/>
            </a:prstGeom>
            <a:noFill/>
            <a:ln>
              <a:noFill/>
            </a:ln>
          </p:spPr>
        </p:pic>
      </p:grpSp>
      <p:grpSp>
        <p:nvGrpSpPr>
          <p:cNvPr id="211" name="Google Shape;211;p14"/>
          <p:cNvGrpSpPr/>
          <p:nvPr/>
        </p:nvGrpSpPr>
        <p:grpSpPr>
          <a:xfrm>
            <a:off x="10147645" y="4859783"/>
            <a:ext cx="3371850" cy="4398517"/>
            <a:chOff x="0" y="0"/>
            <a:chExt cx="4495800" cy="5864690"/>
          </a:xfrm>
        </p:grpSpPr>
        <p:sp>
          <p:nvSpPr>
            <p:cNvPr id="212" name="Google Shape;212;p14"/>
            <p:cNvSpPr/>
            <p:nvPr/>
          </p:nvSpPr>
          <p:spPr>
            <a:xfrm>
              <a:off x="0" y="834138"/>
              <a:ext cx="4495800" cy="5030552"/>
            </a:xfrm>
            <a:prstGeom prst="rect">
              <a:avLst/>
            </a:prstGeom>
            <a:solidFill>
              <a:srgbClr val="E2ED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3" name="Google Shape;213;p14"/>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0" y="0"/>
              <a:ext cx="2282444" cy="924390"/>
            </a:xfrm>
            <a:prstGeom prst="rect">
              <a:avLst/>
            </a:prstGeom>
            <a:noFill/>
            <a:ln>
              <a:noFill/>
            </a:ln>
          </p:spPr>
        </p:pic>
      </p:grpSp>
      <p:grpSp>
        <p:nvGrpSpPr>
          <p:cNvPr id="214" name="Google Shape;214;p14"/>
          <p:cNvGrpSpPr/>
          <p:nvPr/>
        </p:nvGrpSpPr>
        <p:grpSpPr>
          <a:xfrm>
            <a:off x="13887450" y="4859783"/>
            <a:ext cx="3371850" cy="4398517"/>
            <a:chOff x="0" y="0"/>
            <a:chExt cx="4495800" cy="5864690"/>
          </a:xfrm>
        </p:grpSpPr>
        <p:sp>
          <p:nvSpPr>
            <p:cNvPr id="215" name="Google Shape;215;p14"/>
            <p:cNvSpPr/>
            <p:nvPr/>
          </p:nvSpPr>
          <p:spPr>
            <a:xfrm>
              <a:off x="0" y="834138"/>
              <a:ext cx="4495800" cy="5030552"/>
            </a:xfrm>
            <a:prstGeom prst="rect">
              <a:avLst/>
            </a:prstGeom>
            <a:solidFill>
              <a:srgbClr val="E2ED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6" name="Google Shape;216;p14"/>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0" y="0"/>
              <a:ext cx="2282444" cy="924390"/>
            </a:xfrm>
            <a:prstGeom prst="rect">
              <a:avLst/>
            </a:prstGeom>
            <a:noFill/>
            <a:ln>
              <a:noFill/>
            </a:ln>
          </p:spPr>
        </p:pic>
      </p:grpSp>
      <p:grpSp>
        <p:nvGrpSpPr>
          <p:cNvPr id="217" name="Google Shape;217;p14"/>
          <p:cNvGrpSpPr/>
          <p:nvPr/>
        </p:nvGrpSpPr>
        <p:grpSpPr>
          <a:xfrm>
            <a:off x="6759929" y="5478558"/>
            <a:ext cx="2680408" cy="3161312"/>
            <a:chOff x="0" y="-272415"/>
            <a:chExt cx="3573877" cy="4215083"/>
          </a:xfrm>
        </p:grpSpPr>
        <p:sp>
          <p:nvSpPr>
            <p:cNvPr id="218" name="Google Shape;218;p14"/>
            <p:cNvSpPr txBox="1"/>
            <p:nvPr/>
          </p:nvSpPr>
          <p:spPr>
            <a:xfrm>
              <a:off x="0" y="-272415"/>
              <a:ext cx="3573877" cy="880241"/>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Clr>
                  <a:srgbClr val="000000"/>
                </a:buClr>
                <a:buSzPts val="3300"/>
                <a:buFont typeface="Arial"/>
                <a:buNone/>
              </a:pPr>
              <a:r>
                <a:rPr lang="en-US" sz="3300" b="0" i="0" u="none" strike="noStrike" cap="none" dirty="0">
                  <a:solidFill>
                    <a:srgbClr val="04345C"/>
                  </a:solidFill>
                  <a:latin typeface="Calibri"/>
                  <a:ea typeface="Calibri"/>
                  <a:cs typeface="Calibri"/>
                  <a:sym typeface="Calibri"/>
                </a:rPr>
                <a:t>1</a:t>
              </a:r>
              <a:endParaRPr sz="1400" b="0" i="0" u="none" strike="noStrike" cap="none" dirty="0">
                <a:solidFill>
                  <a:srgbClr val="000000"/>
                </a:solidFill>
                <a:latin typeface="Calibri"/>
                <a:ea typeface="Calibri"/>
                <a:cs typeface="Calibri"/>
                <a:sym typeface="Calibri"/>
              </a:endParaRPr>
            </a:p>
          </p:txBody>
        </p:sp>
        <p:sp>
          <p:nvSpPr>
            <p:cNvPr id="219" name="Google Shape;219;p14"/>
            <p:cNvSpPr txBox="1"/>
            <p:nvPr/>
          </p:nvSpPr>
          <p:spPr>
            <a:xfrm>
              <a:off x="25400" y="494768"/>
              <a:ext cx="3548400" cy="34479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err="1">
                  <a:solidFill>
                    <a:srgbClr val="00315F"/>
                  </a:solidFill>
                  <a:latin typeface="Calibri"/>
                  <a:ea typeface="Calibri"/>
                  <a:cs typeface="Calibri"/>
                  <a:sym typeface="Calibri"/>
                </a:rPr>
                <a:t>Beschreiben</a:t>
              </a:r>
              <a:r>
                <a:rPr lang="en-US" sz="2800" b="0" i="0" u="none" strike="noStrike" cap="none" dirty="0">
                  <a:solidFill>
                    <a:srgbClr val="00315F"/>
                  </a:solidFill>
                  <a:latin typeface="Calibri"/>
                  <a:ea typeface="Calibri"/>
                  <a:cs typeface="Calibri"/>
                  <a:sym typeface="Calibri"/>
                </a:rPr>
                <a:t> Sie Enceladus und verstehen Sie seine </a:t>
              </a:r>
              <a:r>
                <a:rPr lang="en-US" sz="2800" b="0" i="0" u="none" strike="noStrike" cap="none" dirty="0" err="1">
                  <a:solidFill>
                    <a:srgbClr val="00315F"/>
                  </a:solidFill>
                  <a:latin typeface="Calibri"/>
                  <a:ea typeface="Calibri"/>
                  <a:cs typeface="Calibri"/>
                  <a:sym typeface="Calibri"/>
                </a:rPr>
                <a:t>Bedeutung</a:t>
              </a:r>
              <a:r>
                <a:rPr lang="en-US" sz="2800" b="0" i="0" u="none" strike="noStrike" cap="none" dirty="0">
                  <a:solidFill>
                    <a:srgbClr val="00315F"/>
                  </a:solidFill>
                  <a:latin typeface="Calibri"/>
                  <a:ea typeface="Calibri"/>
                  <a:cs typeface="Calibri"/>
                  <a:sym typeface="Calibri"/>
                </a:rPr>
                <a:t> und sein Interesse </a:t>
              </a:r>
              <a:r>
                <a:rPr lang="en-US" sz="2800" b="0" i="0" u="none" strike="noStrike" cap="none" dirty="0" err="1">
                  <a:solidFill>
                    <a:srgbClr val="00315F"/>
                  </a:solidFill>
                  <a:latin typeface="Calibri"/>
                  <a:ea typeface="Calibri"/>
                  <a:cs typeface="Calibri"/>
                  <a:sym typeface="Calibri"/>
                </a:rPr>
                <a:t>als</a:t>
              </a:r>
              <a:r>
                <a:rPr lang="en-US" sz="2800" b="0" i="0" u="none" strike="noStrike" cap="none" dirty="0">
                  <a:solidFill>
                    <a:srgbClr val="00315F"/>
                  </a:solidFill>
                  <a:latin typeface="Calibri"/>
                  <a:ea typeface="Calibri"/>
                  <a:cs typeface="Calibri"/>
                  <a:sym typeface="Calibri"/>
                </a:rPr>
                <a:t> Mond</a:t>
              </a:r>
              <a:endParaRPr sz="1400" b="0" i="0" u="none" strike="noStrike" cap="none" dirty="0">
                <a:solidFill>
                  <a:srgbClr val="000000"/>
                </a:solidFill>
                <a:latin typeface="Arial"/>
                <a:ea typeface="Arial"/>
                <a:cs typeface="Arial"/>
                <a:sym typeface="Arial"/>
              </a:endParaRPr>
            </a:p>
          </p:txBody>
        </p:sp>
      </p:grpSp>
      <p:grpSp>
        <p:nvGrpSpPr>
          <p:cNvPr id="220" name="Google Shape;220;p14"/>
          <p:cNvGrpSpPr/>
          <p:nvPr/>
        </p:nvGrpSpPr>
        <p:grpSpPr>
          <a:xfrm>
            <a:off x="10493367" y="5475278"/>
            <a:ext cx="2680408" cy="989096"/>
            <a:chOff x="0" y="-28575"/>
            <a:chExt cx="3573877" cy="1318795"/>
          </a:xfrm>
        </p:grpSpPr>
        <p:sp>
          <p:nvSpPr>
            <p:cNvPr id="221" name="Google Shape;221;p14"/>
            <p:cNvSpPr txBox="1"/>
            <p:nvPr/>
          </p:nvSpPr>
          <p:spPr>
            <a:xfrm>
              <a:off x="0" y="-28575"/>
              <a:ext cx="3573877" cy="880241"/>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Clr>
                  <a:srgbClr val="000000"/>
                </a:buClr>
                <a:buSzPts val="3300"/>
                <a:buFont typeface="Arial"/>
                <a:buNone/>
              </a:pPr>
              <a:r>
                <a:rPr lang="en-US" sz="3300" b="0" i="0" u="none" strike="noStrike" cap="none" dirty="0">
                  <a:solidFill>
                    <a:srgbClr val="04345C"/>
                  </a:solidFill>
                  <a:latin typeface="Calibri"/>
                  <a:ea typeface="Calibri"/>
                  <a:cs typeface="Calibri"/>
                  <a:sym typeface="Calibri"/>
                </a:rPr>
                <a:t>2</a:t>
              </a:r>
              <a:endParaRPr sz="1400" b="0" i="0" u="none" strike="noStrike" cap="none" dirty="0">
                <a:solidFill>
                  <a:srgbClr val="000000"/>
                </a:solidFill>
                <a:latin typeface="Calibri"/>
                <a:ea typeface="Calibri"/>
                <a:cs typeface="Calibri"/>
                <a:sym typeface="Calibri"/>
              </a:endParaRPr>
            </a:p>
          </p:txBody>
        </p:sp>
        <p:sp>
          <p:nvSpPr>
            <p:cNvPr id="222" name="Google Shape;222;p14"/>
            <p:cNvSpPr txBox="1"/>
            <p:nvPr/>
          </p:nvSpPr>
          <p:spPr>
            <a:xfrm>
              <a:off x="0" y="1002961"/>
              <a:ext cx="3548477" cy="28725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3" name="Google Shape;223;p14"/>
          <p:cNvGrpSpPr/>
          <p:nvPr/>
        </p:nvGrpSpPr>
        <p:grpSpPr>
          <a:xfrm>
            <a:off x="13957609" y="5475106"/>
            <a:ext cx="3153328" cy="2919473"/>
            <a:chOff x="-315280" y="-120015"/>
            <a:chExt cx="4204437" cy="3892630"/>
          </a:xfrm>
        </p:grpSpPr>
        <p:sp>
          <p:nvSpPr>
            <p:cNvPr id="224" name="Google Shape;224;p14"/>
            <p:cNvSpPr txBox="1"/>
            <p:nvPr/>
          </p:nvSpPr>
          <p:spPr>
            <a:xfrm>
              <a:off x="0" y="-120015"/>
              <a:ext cx="3573877" cy="880243"/>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Clr>
                  <a:srgbClr val="000000"/>
                </a:buClr>
                <a:buSzPts val="3300"/>
                <a:buFont typeface="Arial"/>
                <a:buNone/>
              </a:pPr>
              <a:r>
                <a:rPr lang="en-US" sz="3300" b="0" i="0" u="none" strike="noStrike" cap="none" dirty="0">
                  <a:solidFill>
                    <a:srgbClr val="04345C"/>
                  </a:solidFill>
                  <a:latin typeface="Calibri"/>
                  <a:ea typeface="Calibri"/>
                  <a:cs typeface="Calibri"/>
                  <a:sym typeface="Calibri"/>
                </a:rPr>
                <a:t>3</a:t>
              </a:r>
              <a:endParaRPr sz="1400" b="0" i="0" u="none" strike="noStrike" cap="none" dirty="0">
                <a:solidFill>
                  <a:srgbClr val="000000"/>
                </a:solidFill>
                <a:latin typeface="Calibri"/>
                <a:ea typeface="Calibri"/>
                <a:cs typeface="Calibri"/>
                <a:sym typeface="Calibri"/>
              </a:endParaRPr>
            </a:p>
          </p:txBody>
        </p:sp>
        <p:sp>
          <p:nvSpPr>
            <p:cNvPr id="225" name="Google Shape;225;p14"/>
            <p:cNvSpPr txBox="1"/>
            <p:nvPr/>
          </p:nvSpPr>
          <p:spPr>
            <a:xfrm>
              <a:off x="-315280" y="900034"/>
              <a:ext cx="4204437" cy="287258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rgbClr val="00315F"/>
                  </a:solidFill>
                  <a:latin typeface="Calibri"/>
                  <a:ea typeface="Calibri"/>
                  <a:cs typeface="Calibri"/>
                  <a:sym typeface="Calibri"/>
                </a:rPr>
                <a:t>die </a:t>
              </a:r>
              <a:r>
                <a:rPr lang="en-US" sz="2800" b="0" i="0" u="none" strike="noStrike" cap="none" dirty="0" err="1">
                  <a:solidFill>
                    <a:srgbClr val="00315F"/>
                  </a:solidFill>
                  <a:latin typeface="Calibri"/>
                  <a:ea typeface="Calibri"/>
                  <a:cs typeface="Calibri"/>
                  <a:sym typeface="Calibri"/>
                </a:rPr>
                <a:t>Bedeutung</a:t>
              </a:r>
              <a:r>
                <a:rPr lang="en-US" sz="2800" b="0" i="0" u="none" strike="noStrike" cap="none" dirty="0">
                  <a:solidFill>
                    <a:srgbClr val="00315F"/>
                  </a:solidFill>
                  <a:latin typeface="Calibri"/>
                  <a:ea typeface="Calibri"/>
                  <a:cs typeface="Calibri"/>
                  <a:sym typeface="Calibri"/>
                </a:rPr>
                <a:t> von </a:t>
              </a:r>
              <a:r>
                <a:rPr lang="en-US" sz="2800" b="0" i="0" u="none" strike="noStrike" cap="none" dirty="0" err="1">
                  <a:solidFill>
                    <a:srgbClr val="00315F"/>
                  </a:solidFill>
                  <a:latin typeface="Calibri"/>
                  <a:ea typeface="Calibri"/>
                  <a:cs typeface="Calibri"/>
                  <a:sym typeface="Calibri"/>
                </a:rPr>
                <a:t>Hydrothermalquellen</a:t>
              </a:r>
              <a:r>
                <a:rPr lang="en-US" sz="2800" b="0" i="0" u="none" strike="noStrike" cap="none" dirty="0">
                  <a:solidFill>
                    <a:srgbClr val="00315F"/>
                  </a:solidFill>
                  <a:latin typeface="Calibri"/>
                  <a:ea typeface="Calibri"/>
                  <a:cs typeface="Calibri"/>
                  <a:sym typeface="Calibri"/>
                </a:rPr>
                <a:t> für das Leben auf der </a:t>
              </a:r>
              <a:r>
                <a:rPr lang="en-US" sz="2800" b="0" i="0" u="none" strike="noStrike" cap="none" dirty="0" err="1">
                  <a:solidFill>
                    <a:srgbClr val="00315F"/>
                  </a:solidFill>
                  <a:latin typeface="Calibri"/>
                  <a:ea typeface="Calibri"/>
                  <a:cs typeface="Calibri"/>
                  <a:sym typeface="Calibri"/>
                </a:rPr>
                <a:t>Erde</a:t>
              </a:r>
              <a:r>
                <a:rPr lang="en-US" sz="2800" b="0" i="0" u="none" strike="noStrike" cap="none" dirty="0">
                  <a:solidFill>
                    <a:srgbClr val="00315F"/>
                  </a:solidFill>
                  <a:latin typeface="Calibri"/>
                  <a:ea typeface="Calibri"/>
                  <a:cs typeface="Calibri"/>
                  <a:sym typeface="Calibri"/>
                </a:rPr>
                <a:t> und </a:t>
              </a:r>
              <a:r>
                <a:rPr lang="en-US" sz="2800" b="0" i="0" u="none" strike="noStrike" cap="none" dirty="0" err="1">
                  <a:solidFill>
                    <a:srgbClr val="00315F"/>
                  </a:solidFill>
                  <a:latin typeface="Calibri"/>
                  <a:ea typeface="Calibri"/>
                  <a:cs typeface="Calibri"/>
                  <a:sym typeface="Calibri"/>
                </a:rPr>
                <a:t>möglicherweise</a:t>
              </a:r>
              <a:r>
                <a:rPr lang="en-US" sz="2800" b="0" i="0" u="none" strike="noStrike" cap="none" dirty="0">
                  <a:solidFill>
                    <a:srgbClr val="00315F"/>
                  </a:solidFill>
                  <a:latin typeface="Calibri"/>
                  <a:ea typeface="Calibri"/>
                  <a:cs typeface="Calibri"/>
                  <a:sym typeface="Calibri"/>
                </a:rPr>
                <a:t> auf Enceladus </a:t>
              </a:r>
              <a:r>
                <a:rPr lang="en-US" sz="2800" b="0" i="0" u="none" strike="noStrike" cap="none" dirty="0" err="1">
                  <a:solidFill>
                    <a:srgbClr val="00315F"/>
                  </a:solidFill>
                  <a:latin typeface="Calibri"/>
                  <a:ea typeface="Calibri"/>
                  <a:cs typeface="Calibri"/>
                  <a:sym typeface="Calibri"/>
                </a:rPr>
                <a:t>zu</a:t>
              </a:r>
              <a:r>
                <a:rPr lang="en-US" sz="2800" b="0" i="0" u="none" strike="noStrike" cap="none" dirty="0">
                  <a:solidFill>
                    <a:srgbClr val="00315F"/>
                  </a:solidFill>
                  <a:latin typeface="Calibri"/>
                  <a:ea typeface="Calibri"/>
                  <a:cs typeface="Calibri"/>
                  <a:sym typeface="Calibri"/>
                </a:rPr>
                <a:t> verstehen</a:t>
              </a:r>
              <a:endParaRPr sz="2800" b="0" i="0" u="none" strike="noStrike" cap="none" dirty="0">
                <a:solidFill>
                  <a:srgbClr val="000000"/>
                </a:solidFill>
                <a:latin typeface="Arial"/>
                <a:ea typeface="Arial"/>
                <a:cs typeface="Arial"/>
                <a:sym typeface="Arial"/>
              </a:endParaRPr>
            </a:p>
          </p:txBody>
        </p:sp>
      </p:grpSp>
      <p:grpSp>
        <p:nvGrpSpPr>
          <p:cNvPr id="226" name="Google Shape;226;p14"/>
          <p:cNvGrpSpPr/>
          <p:nvPr/>
        </p:nvGrpSpPr>
        <p:grpSpPr>
          <a:xfrm>
            <a:off x="1028700" y="3873103"/>
            <a:ext cx="4739984" cy="3359944"/>
            <a:chOff x="0" y="-9525"/>
            <a:chExt cx="5518740" cy="4479925"/>
          </a:xfrm>
        </p:grpSpPr>
        <p:sp>
          <p:nvSpPr>
            <p:cNvPr id="227" name="Google Shape;227;p14"/>
            <p:cNvSpPr txBox="1"/>
            <p:nvPr/>
          </p:nvSpPr>
          <p:spPr>
            <a:xfrm>
              <a:off x="0" y="-9525"/>
              <a:ext cx="5518739" cy="1477328"/>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7000"/>
                <a:buFont typeface="Arial"/>
                <a:buNone/>
              </a:pPr>
              <a:r>
                <a:rPr lang="en-US" sz="6000" b="1" i="0" u="none" strike="noStrike" cap="none" dirty="0" err="1">
                  <a:solidFill>
                    <a:schemeClr val="lt1"/>
                  </a:solidFill>
                  <a:latin typeface="Calibri"/>
                  <a:ea typeface="Calibri"/>
                  <a:cs typeface="Calibri"/>
                  <a:sym typeface="Calibri"/>
                </a:rPr>
                <a:t>Rekapitulation</a:t>
              </a:r>
              <a:endParaRPr sz="6000" b="1" i="0" u="none" strike="noStrike" cap="none" dirty="0">
                <a:solidFill>
                  <a:schemeClr val="lt1"/>
                </a:solidFill>
                <a:latin typeface="Calibri"/>
                <a:ea typeface="Calibri"/>
                <a:cs typeface="Calibri"/>
                <a:sym typeface="Calibri"/>
              </a:endParaRPr>
            </a:p>
          </p:txBody>
        </p:sp>
        <p:sp>
          <p:nvSpPr>
            <p:cNvPr id="228" name="Google Shape;228;p14"/>
            <p:cNvSpPr txBox="1"/>
            <p:nvPr/>
          </p:nvSpPr>
          <p:spPr>
            <a:xfrm>
              <a:off x="0" y="2229274"/>
              <a:ext cx="5518740" cy="1013611"/>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Clr>
                  <a:srgbClr val="000000"/>
                </a:buClr>
                <a:buSzPts val="3800"/>
                <a:buFont typeface="Arial"/>
                <a:buNone/>
              </a:pPr>
              <a:r>
                <a:rPr lang="en-US" sz="3800" b="0" i="0" u="none" strike="noStrike" cap="none" dirty="0" err="1">
                  <a:solidFill>
                    <a:schemeClr val="lt1"/>
                  </a:solidFill>
                  <a:latin typeface="Calibri"/>
                  <a:ea typeface="Calibri"/>
                  <a:cs typeface="Calibri"/>
                  <a:sym typeface="Calibri"/>
                </a:rPr>
                <a:t>Jetzt</a:t>
              </a:r>
              <a:r>
                <a:rPr lang="en-US" sz="3800" b="0" i="0" u="none" strike="noStrike" cap="none" dirty="0">
                  <a:solidFill>
                    <a:schemeClr val="lt1"/>
                  </a:solidFill>
                  <a:latin typeface="Calibri"/>
                  <a:ea typeface="Calibri"/>
                  <a:cs typeface="Calibri"/>
                  <a:sym typeface="Calibri"/>
                </a:rPr>
                <a:t> </a:t>
              </a:r>
              <a:r>
                <a:rPr lang="en-US" sz="3800" b="0" i="0" u="none" strike="noStrike" cap="none" dirty="0" err="1">
                  <a:solidFill>
                    <a:schemeClr val="lt1"/>
                  </a:solidFill>
                  <a:latin typeface="Calibri"/>
                  <a:ea typeface="Calibri"/>
                  <a:cs typeface="Calibri"/>
                  <a:sym typeface="Calibri"/>
                </a:rPr>
                <a:t>können</a:t>
              </a:r>
              <a:r>
                <a:rPr lang="en-US" sz="3800" b="0" i="0" u="none" strike="noStrike" cap="none" dirty="0">
                  <a:solidFill>
                    <a:schemeClr val="lt1"/>
                  </a:solidFill>
                  <a:latin typeface="Calibri"/>
                  <a:ea typeface="Calibri"/>
                  <a:cs typeface="Calibri"/>
                  <a:sym typeface="Calibri"/>
                </a:rPr>
                <a:t> </a:t>
              </a:r>
              <a:r>
                <a:rPr lang="en-US" sz="3800" b="0" i="0" u="none" strike="noStrike" cap="none" dirty="0" err="1">
                  <a:solidFill>
                    <a:schemeClr val="lt1"/>
                  </a:solidFill>
                  <a:latin typeface="Calibri"/>
                  <a:ea typeface="Calibri"/>
                  <a:cs typeface="Calibri"/>
                  <a:sym typeface="Calibri"/>
                </a:rPr>
                <a:t>wir</a:t>
              </a:r>
              <a:r>
                <a:rPr lang="en-US" sz="3800" b="0" i="0" u="none" strike="noStrike" cap="none" dirty="0">
                  <a:solidFill>
                    <a:schemeClr val="lt1"/>
                  </a:solidFill>
                  <a:latin typeface="Calibri"/>
                  <a:ea typeface="Calibri"/>
                  <a:cs typeface="Calibri"/>
                  <a:sym typeface="Calibri"/>
                </a:rPr>
                <a:t>...</a:t>
              </a:r>
              <a:endParaRPr sz="1400" b="0" i="0" u="none" strike="noStrike" cap="none" dirty="0">
                <a:solidFill>
                  <a:schemeClr val="lt1"/>
                </a:solidFill>
                <a:latin typeface="Calibri"/>
                <a:ea typeface="Calibri"/>
                <a:cs typeface="Calibri"/>
                <a:sym typeface="Calibri"/>
              </a:endParaRPr>
            </a:p>
          </p:txBody>
        </p:sp>
        <p:sp>
          <p:nvSpPr>
            <p:cNvPr id="229" name="Google Shape;229;p14"/>
            <p:cNvSpPr txBox="1"/>
            <p:nvPr/>
          </p:nvSpPr>
          <p:spPr>
            <a:xfrm>
              <a:off x="0" y="3765550"/>
              <a:ext cx="5518740" cy="704850"/>
            </a:xfrm>
            <a:prstGeom prst="rect">
              <a:avLst/>
            </a:prstGeom>
            <a:noFill/>
            <a:ln>
              <a:noFill/>
            </a:ln>
          </p:spPr>
          <p:txBody>
            <a:bodyPr spcFirstLastPara="1" wrap="square" lIns="0" tIns="0" rIns="0" bIns="0" anchor="t" anchorCtr="0">
              <a:spAutoFit/>
            </a:bodyPr>
            <a:lstStyle/>
            <a:p>
              <a:pPr marL="0" marR="0" lvl="0" indent="0" algn="l" rtl="0">
                <a:lnSpc>
                  <a:spcPct val="25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230" name="Google Shape;230;p14"/>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6840200" y="9400506"/>
            <a:ext cx="1038985" cy="693228"/>
          </a:xfrm>
          <a:prstGeom prst="rect">
            <a:avLst/>
          </a:prstGeom>
          <a:noFill/>
          <a:ln>
            <a:noFill/>
          </a:ln>
        </p:spPr>
      </p:pic>
      <p:pic>
        <p:nvPicPr>
          <p:cNvPr id="231" name="Google Shape;231;p14"/>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91386" y="9261120"/>
            <a:ext cx="3460994" cy="1025880"/>
          </a:xfrm>
          <a:prstGeom prst="rect">
            <a:avLst/>
          </a:prstGeom>
          <a:noFill/>
          <a:ln>
            <a:noFill/>
          </a:ln>
        </p:spPr>
      </p:pic>
      <p:sp>
        <p:nvSpPr>
          <p:cNvPr id="232" name="Google Shape;232;p14"/>
          <p:cNvSpPr/>
          <p:nvPr/>
        </p:nvSpPr>
        <p:spPr>
          <a:xfrm>
            <a:off x="4572000" y="4558725"/>
            <a:ext cx="9144000" cy="523220"/>
          </a:xfrm>
          <a:prstGeom prst="rect">
            <a:avLst/>
          </a:prstGeom>
          <a:noFill/>
          <a:ln>
            <a:noFill/>
          </a:ln>
        </p:spPr>
        <p:txBody>
          <a:bodyPr spcFirstLastPara="1" wrap="square" lIns="91425" tIns="45700" rIns="91425" bIns="45700" anchor="t" anchorCtr="0">
            <a:spAutoFit/>
          </a:bodyPr>
          <a:lstStyle/>
          <a:p>
            <a:pPr marL="457200" marR="0" lvl="0" indent="-368300" algn="l" rtl="0">
              <a:lnSpc>
                <a:spcPct val="100000"/>
              </a:lnSpc>
              <a:spcBef>
                <a:spcPts val="0"/>
              </a:spcBef>
              <a:spcAft>
                <a:spcPts val="0"/>
              </a:spcAft>
              <a:buClr>
                <a:srgbClr val="00315F"/>
              </a:buClr>
              <a:buSzPts val="1400"/>
              <a:buFont typeface="Arial"/>
              <a:buNone/>
            </a:pPr>
            <a:endParaRPr sz="1400" b="0" i="0" u="none" strike="noStrike" cap="none">
              <a:solidFill>
                <a:srgbClr val="00315F"/>
              </a:solidFill>
              <a:latin typeface="Calibri"/>
              <a:ea typeface="Calibri"/>
              <a:cs typeface="Calibri"/>
              <a:sym typeface="Calibri"/>
            </a:endParaRPr>
          </a:p>
          <a:p>
            <a:pPr marL="457200" marR="0" lvl="0" indent="-368300" algn="l" rtl="0">
              <a:lnSpc>
                <a:spcPct val="100000"/>
              </a:lnSpc>
              <a:spcBef>
                <a:spcPts val="0"/>
              </a:spcBef>
              <a:spcAft>
                <a:spcPts val="0"/>
              </a:spcAft>
              <a:buClr>
                <a:srgbClr val="00315F"/>
              </a:buClr>
              <a:buSzPts val="1400"/>
              <a:buFont typeface="Arial"/>
              <a:buNone/>
            </a:pPr>
            <a:endParaRPr sz="1400" b="0" i="0" u="none" strike="noStrike" cap="none">
              <a:solidFill>
                <a:srgbClr val="00315F"/>
              </a:solidFill>
              <a:latin typeface="Calibri"/>
              <a:ea typeface="Calibri"/>
              <a:cs typeface="Calibri"/>
              <a:sym typeface="Calibri"/>
            </a:endParaRPr>
          </a:p>
        </p:txBody>
      </p:sp>
      <p:sp>
        <p:nvSpPr>
          <p:cNvPr id="233" name="Google Shape;233;p14"/>
          <p:cNvSpPr/>
          <p:nvPr/>
        </p:nvSpPr>
        <p:spPr>
          <a:xfrm>
            <a:off x="8115300" y="858555"/>
            <a:ext cx="43282" cy="461665"/>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191B26"/>
              </a:buClr>
              <a:buSzPts val="1200"/>
              <a:buFont typeface="Arial"/>
              <a:buNone/>
            </a:pPr>
            <a:r>
              <a:rPr lang="en-US" sz="1200" b="0" i="0" u="sng" strike="noStrike" cap="none">
                <a:solidFill>
                  <a:srgbClr val="191B26"/>
                </a:solidFill>
                <a:latin typeface="Arial"/>
                <a:ea typeface="Arial"/>
                <a:cs typeface="Arial"/>
                <a:sym typeface="Arial"/>
              </a:rPr>
              <a:t> </a:t>
            </a:r>
            <a:endParaRPr sz="1200" b="0" i="0" u="none" strike="noStrike" cap="none">
              <a:solidFill>
                <a:srgbClr val="191B2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4" name="Google Shape;234;p14"/>
          <p:cNvSpPr txBox="1"/>
          <p:nvPr/>
        </p:nvSpPr>
        <p:spPr>
          <a:xfrm>
            <a:off x="10585761" y="6275070"/>
            <a:ext cx="2661358" cy="2154436"/>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00315F"/>
                </a:solidFill>
                <a:latin typeface="Calibri"/>
                <a:ea typeface="Calibri"/>
                <a:cs typeface="Calibri"/>
                <a:sym typeface="Calibri"/>
              </a:rPr>
              <a:t>Verstehen der Chemie und der Entstehung hydrothermaler Schlote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3"/>
          <p:cNvSpPr/>
          <p:nvPr/>
        </p:nvSpPr>
        <p:spPr>
          <a:xfrm>
            <a:off x="348219" y="901110"/>
            <a:ext cx="9144000" cy="8229600"/>
          </a:xfrm>
          <a:prstGeom prst="rect">
            <a:avLst/>
          </a:prstGeom>
          <a:solidFill>
            <a:srgbClr val="E2ED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2" name="Google Shape;102;p3"/>
          <p:cNvGrpSpPr/>
          <p:nvPr/>
        </p:nvGrpSpPr>
        <p:grpSpPr>
          <a:xfrm>
            <a:off x="1074940" y="1135575"/>
            <a:ext cx="7690558" cy="7995135"/>
            <a:chOff x="0" y="-212029"/>
            <a:chExt cx="10254077" cy="10660183"/>
          </a:xfrm>
        </p:grpSpPr>
        <p:sp>
          <p:nvSpPr>
            <p:cNvPr id="103" name="Google Shape;103;p3"/>
            <p:cNvSpPr txBox="1"/>
            <p:nvPr/>
          </p:nvSpPr>
          <p:spPr>
            <a:xfrm>
              <a:off x="4" y="-212029"/>
              <a:ext cx="10254073" cy="172355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7000"/>
                <a:buFont typeface="Arial"/>
                <a:buNone/>
              </a:pPr>
              <a:r>
                <a:rPr lang="en-US" sz="7000" b="0" i="0" u="none" strike="noStrike" cap="none" dirty="0" err="1">
                  <a:solidFill>
                    <a:srgbClr val="262626"/>
                  </a:solidFill>
                  <a:latin typeface="Calibri"/>
                  <a:ea typeface="Calibri"/>
                  <a:cs typeface="Calibri"/>
                  <a:sym typeface="Calibri"/>
                </a:rPr>
                <a:t>Zielsetzungen</a:t>
              </a:r>
              <a:endParaRPr sz="1400" b="0" i="0" u="none" strike="noStrike" cap="none" dirty="0">
                <a:solidFill>
                  <a:srgbClr val="262626"/>
                </a:solidFill>
                <a:latin typeface="Calibri"/>
                <a:ea typeface="Calibri"/>
                <a:cs typeface="Calibri"/>
                <a:sym typeface="Calibri"/>
              </a:endParaRPr>
            </a:p>
          </p:txBody>
        </p:sp>
        <p:sp>
          <p:nvSpPr>
            <p:cNvPr id="104" name="Google Shape;104;p3"/>
            <p:cNvSpPr txBox="1"/>
            <p:nvPr/>
          </p:nvSpPr>
          <p:spPr>
            <a:xfrm>
              <a:off x="0" y="1325654"/>
              <a:ext cx="10254077" cy="91225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Clr>
                  <a:srgbClr val="000000"/>
                </a:buClr>
                <a:buSzPts val="3800"/>
                <a:buFont typeface="Arial"/>
                <a:buNone/>
              </a:pPr>
              <a:r>
                <a:rPr lang="en-US" sz="3800" b="0" i="0" u="none" strike="noStrike" cap="none" dirty="0">
                  <a:solidFill>
                    <a:srgbClr val="262626"/>
                  </a:solidFill>
                  <a:latin typeface="Calibri"/>
                  <a:ea typeface="Calibri"/>
                  <a:cs typeface="Calibri"/>
                  <a:sym typeface="Calibri"/>
                </a:rPr>
                <a:t>Am Ende </a:t>
              </a:r>
              <a:r>
                <a:rPr lang="en-US" sz="3800" b="0" i="0" u="none" strike="noStrike" cap="none" dirty="0" err="1">
                  <a:solidFill>
                    <a:srgbClr val="262626"/>
                  </a:solidFill>
                  <a:latin typeface="Calibri"/>
                  <a:ea typeface="Calibri"/>
                  <a:cs typeface="Calibri"/>
                  <a:sym typeface="Calibri"/>
                </a:rPr>
                <a:t>dieser</a:t>
              </a:r>
              <a:r>
                <a:rPr lang="en-US" sz="3800" b="0" i="0" u="none" strike="noStrike" cap="none" dirty="0">
                  <a:solidFill>
                    <a:srgbClr val="262626"/>
                  </a:solidFill>
                  <a:latin typeface="Calibri"/>
                  <a:ea typeface="Calibri"/>
                  <a:cs typeface="Calibri"/>
                  <a:sym typeface="Calibri"/>
                </a:rPr>
                <a:t> </a:t>
              </a:r>
              <a:r>
                <a:rPr lang="en-US" sz="3800" b="0" i="0" u="none" strike="noStrike" cap="none" dirty="0" err="1">
                  <a:solidFill>
                    <a:srgbClr val="262626"/>
                  </a:solidFill>
                  <a:latin typeface="Calibri"/>
                  <a:ea typeface="Calibri"/>
                  <a:cs typeface="Calibri"/>
                  <a:sym typeface="Calibri"/>
                </a:rPr>
                <a:t>Lektion</a:t>
              </a:r>
              <a:r>
                <a:rPr lang="en-US" sz="3800" b="0" i="0" u="none" strike="noStrike" cap="none" dirty="0">
                  <a:solidFill>
                    <a:srgbClr val="262626"/>
                  </a:solidFill>
                  <a:latin typeface="Calibri"/>
                  <a:ea typeface="Calibri"/>
                  <a:cs typeface="Calibri"/>
                  <a:sym typeface="Calibri"/>
                </a:rPr>
                <a:t> </a:t>
              </a:r>
              <a:r>
                <a:rPr lang="en-US" sz="3800" b="0" i="0" u="none" strike="noStrike" cap="none" dirty="0" err="1">
                  <a:solidFill>
                    <a:srgbClr val="262626"/>
                  </a:solidFill>
                  <a:latin typeface="Calibri"/>
                  <a:ea typeface="Calibri"/>
                  <a:cs typeface="Calibri"/>
                  <a:sym typeface="Calibri"/>
                </a:rPr>
                <a:t>werden</a:t>
              </a:r>
              <a:r>
                <a:rPr lang="en-US" sz="3800" b="0" i="0" u="none" strike="noStrike" cap="none" dirty="0">
                  <a:solidFill>
                    <a:srgbClr val="262626"/>
                  </a:solidFill>
                  <a:latin typeface="Calibri"/>
                  <a:ea typeface="Calibri"/>
                  <a:cs typeface="Calibri"/>
                  <a:sym typeface="Calibri"/>
                </a:rPr>
                <a:t> Sie in der Lage sein:</a:t>
              </a:r>
              <a:endParaRPr sz="3800" b="0" i="0" u="none" strike="noStrike" cap="none" dirty="0">
                <a:solidFill>
                  <a:srgbClr val="04345C"/>
                </a:solidFill>
                <a:latin typeface="Calibri"/>
                <a:ea typeface="Calibri"/>
                <a:cs typeface="Calibri"/>
                <a:sym typeface="Calibri"/>
              </a:endParaRPr>
            </a:p>
            <a:p>
              <a:pPr marL="571500" marR="0" lvl="0" indent="-571500" algn="l" rtl="0">
                <a:lnSpc>
                  <a:spcPct val="130000"/>
                </a:lnSpc>
                <a:spcBef>
                  <a:spcPts val="0"/>
                </a:spcBef>
                <a:spcAft>
                  <a:spcPts val="0"/>
                </a:spcAft>
                <a:buClr>
                  <a:srgbClr val="000000"/>
                </a:buClr>
                <a:buSzPts val="3800"/>
                <a:buFont typeface="Arial"/>
                <a:buChar char="•"/>
              </a:pPr>
              <a:r>
                <a:rPr lang="en-US" sz="3800" b="0" i="0" u="none" strike="noStrike" cap="none" dirty="0">
                  <a:solidFill>
                    <a:srgbClr val="262626"/>
                  </a:solidFill>
                  <a:latin typeface="Calibri"/>
                  <a:ea typeface="Calibri"/>
                  <a:cs typeface="Calibri"/>
                  <a:sym typeface="Calibri"/>
                </a:rPr>
                <a:t>die </a:t>
              </a:r>
              <a:r>
                <a:rPr lang="en-US" sz="3800" b="0" i="0" u="none" strike="noStrike" cap="none" dirty="0" err="1">
                  <a:solidFill>
                    <a:srgbClr val="262626"/>
                  </a:solidFill>
                  <a:latin typeface="Calibri"/>
                  <a:ea typeface="Calibri"/>
                  <a:cs typeface="Calibri"/>
                  <a:sym typeface="Calibri"/>
                </a:rPr>
                <a:t>Natur</a:t>
              </a:r>
              <a:r>
                <a:rPr lang="en-US" sz="3800" b="0" i="0" u="none" strike="noStrike" cap="none" dirty="0">
                  <a:solidFill>
                    <a:srgbClr val="262626"/>
                  </a:solidFill>
                  <a:latin typeface="Calibri"/>
                  <a:ea typeface="Calibri"/>
                  <a:cs typeface="Calibri"/>
                  <a:sym typeface="Calibri"/>
                </a:rPr>
                <a:t> der </a:t>
              </a:r>
              <a:r>
                <a:rPr lang="en-US" sz="3800" b="0" i="0" u="none" strike="noStrike" cap="none" dirty="0" err="1">
                  <a:solidFill>
                    <a:srgbClr val="262626"/>
                  </a:solidFill>
                  <a:latin typeface="Calibri"/>
                  <a:ea typeface="Calibri"/>
                  <a:cs typeface="Calibri"/>
                  <a:sym typeface="Calibri"/>
                </a:rPr>
                <a:t>unterirdischen</a:t>
              </a:r>
              <a:r>
                <a:rPr lang="en-US" sz="3800" b="0" i="0" u="none" strike="noStrike" cap="none" dirty="0">
                  <a:solidFill>
                    <a:srgbClr val="262626"/>
                  </a:solidFill>
                  <a:latin typeface="Calibri"/>
                  <a:ea typeface="Calibri"/>
                  <a:cs typeface="Calibri"/>
                  <a:sym typeface="Calibri"/>
                </a:rPr>
                <a:t> </a:t>
              </a:r>
              <a:r>
                <a:rPr lang="en-US" sz="3800" b="0" i="0" u="none" strike="noStrike" cap="none" dirty="0" err="1">
                  <a:solidFill>
                    <a:srgbClr val="262626"/>
                  </a:solidFill>
                  <a:latin typeface="Calibri"/>
                  <a:ea typeface="Calibri"/>
                  <a:cs typeface="Calibri"/>
                  <a:sym typeface="Calibri"/>
                </a:rPr>
                <a:t>Ozeane</a:t>
              </a:r>
              <a:r>
                <a:rPr lang="en-US" sz="3800" b="0" i="0" u="none" strike="noStrike" cap="none" dirty="0">
                  <a:solidFill>
                    <a:srgbClr val="262626"/>
                  </a:solidFill>
                  <a:latin typeface="Calibri"/>
                  <a:ea typeface="Calibri"/>
                  <a:cs typeface="Calibri"/>
                  <a:sym typeface="Calibri"/>
                </a:rPr>
                <a:t> von Enceladus </a:t>
              </a:r>
              <a:r>
                <a:rPr lang="en-US" sz="3800" b="0" i="0" u="none" strike="noStrike" cap="none" dirty="0" err="1">
                  <a:solidFill>
                    <a:srgbClr val="262626"/>
                  </a:solidFill>
                  <a:latin typeface="Calibri"/>
                  <a:ea typeface="Calibri"/>
                  <a:cs typeface="Calibri"/>
                  <a:sym typeface="Calibri"/>
                </a:rPr>
                <a:t>zu</a:t>
              </a:r>
              <a:r>
                <a:rPr lang="en-US" sz="3800" b="0" i="0" u="none" strike="noStrike" cap="none" dirty="0">
                  <a:solidFill>
                    <a:srgbClr val="262626"/>
                  </a:solidFill>
                  <a:latin typeface="Calibri"/>
                  <a:ea typeface="Calibri"/>
                  <a:cs typeface="Calibri"/>
                  <a:sym typeface="Calibri"/>
                </a:rPr>
                <a:t> verstehen</a:t>
              </a:r>
              <a:endParaRPr sz="1400" b="0" i="0" u="none" strike="noStrike" cap="none" dirty="0">
                <a:solidFill>
                  <a:srgbClr val="000000"/>
                </a:solidFill>
                <a:latin typeface="Arial"/>
                <a:ea typeface="Arial"/>
                <a:cs typeface="Arial"/>
                <a:sym typeface="Arial"/>
              </a:endParaRPr>
            </a:p>
            <a:p>
              <a:pPr marL="571500" marR="0" lvl="0" indent="-571500" algn="l" rtl="0">
                <a:lnSpc>
                  <a:spcPct val="130000"/>
                </a:lnSpc>
                <a:spcBef>
                  <a:spcPts val="0"/>
                </a:spcBef>
                <a:spcAft>
                  <a:spcPts val="0"/>
                </a:spcAft>
                <a:buClr>
                  <a:srgbClr val="000000"/>
                </a:buClr>
                <a:buSzPts val="3800"/>
                <a:buFont typeface="Arial"/>
                <a:buChar char="•"/>
              </a:pPr>
              <a:r>
                <a:rPr lang="en-US" sz="3800" b="0" i="0" u="none" strike="noStrike" cap="none" dirty="0">
                  <a:solidFill>
                    <a:srgbClr val="262626"/>
                  </a:solidFill>
                  <a:latin typeface="Calibri"/>
                  <a:ea typeface="Calibri"/>
                  <a:cs typeface="Calibri"/>
                  <a:sym typeface="Calibri"/>
                </a:rPr>
                <a:t>Verstehen der </a:t>
              </a:r>
              <a:r>
                <a:rPr lang="en-US" sz="3800" b="0" i="0" u="none" strike="noStrike" cap="none" dirty="0" err="1">
                  <a:solidFill>
                    <a:srgbClr val="262626"/>
                  </a:solidFill>
                  <a:latin typeface="Calibri"/>
                  <a:ea typeface="Calibri"/>
                  <a:cs typeface="Calibri"/>
                  <a:sym typeface="Calibri"/>
                </a:rPr>
                <a:t>Grundsätze</a:t>
              </a:r>
              <a:r>
                <a:rPr lang="en-US" sz="3800" b="0" i="0" u="none" strike="noStrike" cap="none" dirty="0">
                  <a:solidFill>
                    <a:srgbClr val="262626"/>
                  </a:solidFill>
                  <a:latin typeface="Calibri"/>
                  <a:ea typeface="Calibri"/>
                  <a:cs typeface="Calibri"/>
                  <a:sym typeface="Calibri"/>
                </a:rPr>
                <a:t> der </a:t>
              </a:r>
              <a:r>
                <a:rPr lang="en-US" sz="3800" b="0" i="0" u="none" strike="noStrike" cap="none" dirty="0" err="1">
                  <a:solidFill>
                    <a:srgbClr val="262626"/>
                  </a:solidFill>
                  <a:latin typeface="Calibri"/>
                  <a:ea typeface="Calibri"/>
                  <a:cs typeface="Calibri"/>
                  <a:sym typeface="Calibri"/>
                </a:rPr>
                <a:t>Konvektion</a:t>
              </a:r>
              <a:r>
                <a:rPr lang="en-US" sz="3800" b="0" i="0" u="none" strike="noStrike" cap="none" dirty="0">
                  <a:solidFill>
                    <a:srgbClr val="262626"/>
                  </a:solidFill>
                  <a:latin typeface="Calibri"/>
                  <a:ea typeface="Calibri"/>
                  <a:cs typeface="Calibri"/>
                  <a:sym typeface="Calibri"/>
                </a:rPr>
                <a:t>, der </a:t>
              </a:r>
              <a:r>
                <a:rPr lang="en-US" sz="3800" b="0" i="0" u="none" strike="noStrike" cap="none" dirty="0" err="1">
                  <a:solidFill>
                    <a:srgbClr val="262626"/>
                  </a:solidFill>
                  <a:latin typeface="Calibri"/>
                  <a:ea typeface="Calibri"/>
                  <a:cs typeface="Calibri"/>
                  <a:sym typeface="Calibri"/>
                </a:rPr>
                <a:t>Chemie</a:t>
              </a:r>
              <a:r>
                <a:rPr lang="en-US" sz="3800" b="0" i="0" u="none" strike="noStrike" cap="none" dirty="0">
                  <a:solidFill>
                    <a:srgbClr val="262626"/>
                  </a:solidFill>
                  <a:latin typeface="Calibri"/>
                  <a:ea typeface="Calibri"/>
                  <a:cs typeface="Calibri"/>
                  <a:sym typeface="Calibri"/>
                </a:rPr>
                <a:t> und der </a:t>
              </a:r>
              <a:r>
                <a:rPr lang="en-US" sz="3800" b="0" i="0" u="none" strike="noStrike" cap="none" dirty="0" err="1">
                  <a:solidFill>
                    <a:srgbClr val="262626"/>
                  </a:solidFill>
                  <a:latin typeface="Calibri"/>
                  <a:ea typeface="Calibri"/>
                  <a:cs typeface="Calibri"/>
                  <a:sym typeface="Calibri"/>
                </a:rPr>
                <a:t>Bildung</a:t>
              </a:r>
              <a:r>
                <a:rPr lang="en-US" sz="3800" b="0" i="0" u="none" strike="noStrike" cap="none" dirty="0">
                  <a:solidFill>
                    <a:srgbClr val="262626"/>
                  </a:solidFill>
                  <a:latin typeface="Calibri"/>
                  <a:ea typeface="Calibri"/>
                  <a:cs typeface="Calibri"/>
                  <a:sym typeface="Calibri"/>
                </a:rPr>
                <a:t> </a:t>
              </a:r>
              <a:r>
                <a:rPr lang="en-US" sz="3800" b="0" i="0" u="none" strike="noStrike" cap="none" dirty="0" err="1">
                  <a:solidFill>
                    <a:srgbClr val="262626"/>
                  </a:solidFill>
                  <a:latin typeface="Calibri"/>
                  <a:ea typeface="Calibri"/>
                  <a:cs typeface="Calibri"/>
                  <a:sym typeface="Calibri"/>
                </a:rPr>
                <a:t>hydrothermaler</a:t>
              </a:r>
              <a:r>
                <a:rPr lang="en-US" sz="3800" b="0" i="0" u="none" strike="noStrike" cap="none" dirty="0">
                  <a:solidFill>
                    <a:srgbClr val="262626"/>
                  </a:solidFill>
                  <a:latin typeface="Calibri"/>
                  <a:ea typeface="Calibri"/>
                  <a:cs typeface="Calibri"/>
                  <a:sym typeface="Calibri"/>
                </a:rPr>
                <a:t> </a:t>
              </a:r>
              <a:r>
                <a:rPr lang="en-US" sz="3800" b="0" i="0" u="none" strike="noStrike" cap="none" dirty="0" err="1">
                  <a:solidFill>
                    <a:srgbClr val="262626"/>
                  </a:solidFill>
                  <a:latin typeface="Calibri"/>
                  <a:ea typeface="Calibri"/>
                  <a:cs typeface="Calibri"/>
                  <a:sym typeface="Calibri"/>
                </a:rPr>
                <a:t>Schlote</a:t>
              </a:r>
              <a:endParaRPr sz="1400" b="0" i="0" u="none" strike="noStrike" cap="none" dirty="0">
                <a:solidFill>
                  <a:srgbClr val="000000"/>
                </a:solidFill>
                <a:latin typeface="Arial"/>
                <a:ea typeface="Arial"/>
                <a:cs typeface="Arial"/>
                <a:sym typeface="Arial"/>
              </a:endParaRPr>
            </a:p>
            <a:p>
              <a:pPr marL="571500" marR="0" lvl="0" indent="-571500" algn="l" rtl="0">
                <a:lnSpc>
                  <a:spcPct val="130000"/>
                </a:lnSpc>
                <a:spcBef>
                  <a:spcPts val="0"/>
                </a:spcBef>
                <a:spcAft>
                  <a:spcPts val="0"/>
                </a:spcAft>
                <a:buClr>
                  <a:srgbClr val="000000"/>
                </a:buClr>
                <a:buSzPts val="3800"/>
                <a:buFont typeface="Arial"/>
                <a:buChar char="•"/>
              </a:pPr>
              <a:r>
                <a:rPr lang="en-US" sz="3800" b="0" i="0" u="none" strike="noStrike" cap="none" dirty="0">
                  <a:solidFill>
                    <a:srgbClr val="262626"/>
                  </a:solidFill>
                  <a:latin typeface="Calibri"/>
                  <a:ea typeface="Calibri"/>
                  <a:cs typeface="Calibri"/>
                  <a:sym typeface="Calibri"/>
                </a:rPr>
                <a:t>Verstehen des </a:t>
              </a:r>
              <a:r>
                <a:rPr lang="en-US" sz="3800" b="0" i="0" u="none" strike="noStrike" cap="none" dirty="0" err="1">
                  <a:solidFill>
                    <a:srgbClr val="262626"/>
                  </a:solidFill>
                  <a:latin typeface="Calibri"/>
                  <a:ea typeface="Calibri"/>
                  <a:cs typeface="Calibri"/>
                  <a:sym typeface="Calibri"/>
                </a:rPr>
                <a:t>Potenzials</a:t>
              </a:r>
              <a:r>
                <a:rPr lang="en-US" sz="3800" b="0" i="0" u="none" strike="noStrike" cap="none" dirty="0">
                  <a:solidFill>
                    <a:srgbClr val="262626"/>
                  </a:solidFill>
                  <a:latin typeface="Calibri"/>
                  <a:ea typeface="Calibri"/>
                  <a:cs typeface="Calibri"/>
                  <a:sym typeface="Calibri"/>
                </a:rPr>
                <a:t> für Leben in </a:t>
              </a:r>
              <a:r>
                <a:rPr lang="en-US" sz="3800" b="0" i="0" u="none" strike="noStrike" cap="none" dirty="0" err="1">
                  <a:solidFill>
                    <a:srgbClr val="262626"/>
                  </a:solidFill>
                  <a:latin typeface="Calibri"/>
                  <a:ea typeface="Calibri"/>
                  <a:cs typeface="Calibri"/>
                  <a:sym typeface="Calibri"/>
                </a:rPr>
                <a:t>diesen</a:t>
              </a:r>
              <a:r>
                <a:rPr lang="en-US" sz="3800" b="0" i="0" u="none" strike="noStrike" cap="none" dirty="0">
                  <a:solidFill>
                    <a:srgbClr val="262626"/>
                  </a:solidFill>
                  <a:latin typeface="Calibri"/>
                  <a:ea typeface="Calibri"/>
                  <a:cs typeface="Calibri"/>
                  <a:sym typeface="Calibri"/>
                </a:rPr>
                <a:t> </a:t>
              </a:r>
              <a:r>
                <a:rPr lang="en-US" sz="3800" b="0" i="0" u="none" strike="noStrike" cap="none" dirty="0" err="1">
                  <a:solidFill>
                    <a:srgbClr val="262626"/>
                  </a:solidFill>
                  <a:latin typeface="Calibri"/>
                  <a:ea typeface="Calibri"/>
                  <a:cs typeface="Calibri"/>
                  <a:sym typeface="Calibri"/>
                </a:rPr>
                <a:t>Umgebungen</a:t>
              </a:r>
              <a:endParaRPr sz="1400" b="0" i="0" u="none" strike="noStrike" cap="none" dirty="0">
                <a:solidFill>
                  <a:srgbClr val="262626"/>
                </a:solidFill>
                <a:latin typeface="Arial"/>
                <a:ea typeface="Arial"/>
                <a:cs typeface="Arial"/>
                <a:sym typeface="Arial"/>
              </a:endParaRPr>
            </a:p>
          </p:txBody>
        </p:sp>
      </p:grpSp>
      <p:pic>
        <p:nvPicPr>
          <p:cNvPr id="105" name="Google Shape;105;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6840200" y="9400506"/>
            <a:ext cx="1038985" cy="693228"/>
          </a:xfrm>
          <a:prstGeom prst="rect">
            <a:avLst/>
          </a:prstGeom>
          <a:noFill/>
          <a:ln>
            <a:noFill/>
          </a:ln>
        </p:spPr>
      </p:pic>
      <p:pic>
        <p:nvPicPr>
          <p:cNvPr id="106" name="Google Shape;106;p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91386" y="9261120"/>
            <a:ext cx="3460994" cy="1025880"/>
          </a:xfrm>
          <a:prstGeom prst="rect">
            <a:avLst/>
          </a:prstGeom>
          <a:noFill/>
          <a:ln>
            <a:noFill/>
          </a:ln>
        </p:spPr>
      </p:pic>
      <p:pic>
        <p:nvPicPr>
          <p:cNvPr id="107" name="Google Shape;107;p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492219" y="901110"/>
            <a:ext cx="8229600" cy="8229600"/>
          </a:xfrm>
          <a:prstGeom prst="rect">
            <a:avLst/>
          </a:prstGeom>
          <a:noFill/>
          <a:ln>
            <a:noFill/>
          </a:ln>
        </p:spPr>
      </p:pic>
      <p:sp>
        <p:nvSpPr>
          <p:cNvPr id="108" name="Google Shape;108;p3"/>
          <p:cNvSpPr txBox="1"/>
          <p:nvPr/>
        </p:nvSpPr>
        <p:spPr>
          <a:xfrm>
            <a:off x="14748387" y="9660194"/>
            <a:ext cx="194678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NASA, 25.09.2018</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372318" y="-1"/>
            <a:ext cx="10915682" cy="10287000"/>
          </a:xfrm>
          <a:prstGeom prst="rect">
            <a:avLst/>
          </a:prstGeom>
          <a:noFill/>
          <a:ln>
            <a:noFill/>
          </a:ln>
        </p:spPr>
      </p:pic>
      <p:sp>
        <p:nvSpPr>
          <p:cNvPr id="115" name="Google Shape;115;p9"/>
          <p:cNvSpPr txBox="1"/>
          <p:nvPr/>
        </p:nvSpPr>
        <p:spPr>
          <a:xfrm>
            <a:off x="956931" y="3204506"/>
            <a:ext cx="5699052" cy="387798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7000"/>
              <a:buFont typeface="Arial"/>
              <a:buNone/>
            </a:pPr>
            <a:r>
              <a:rPr lang="en-US" sz="7000" b="1" i="0" u="none" strike="noStrike" cap="none" dirty="0">
                <a:solidFill>
                  <a:srgbClr val="E2EDF1"/>
                </a:solidFill>
                <a:latin typeface="Calibri"/>
                <a:ea typeface="Calibri"/>
                <a:cs typeface="Calibri"/>
                <a:sym typeface="Calibri"/>
              </a:rPr>
              <a:t>Enceladus:</a:t>
            </a:r>
            <a:endParaRPr sz="1400" b="0" i="0" u="none" strike="noStrike" cap="none" dirty="0">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7000"/>
              <a:buFont typeface="Arial"/>
              <a:buNone/>
            </a:pPr>
            <a:r>
              <a:rPr lang="en-US" sz="7000" b="1" i="0" u="none" strike="noStrike" cap="none" dirty="0">
                <a:solidFill>
                  <a:srgbClr val="E2EDF1"/>
                </a:solidFill>
                <a:latin typeface="Calibri"/>
                <a:ea typeface="Calibri"/>
                <a:cs typeface="Calibri"/>
                <a:sym typeface="Calibri"/>
              </a:rPr>
              <a:t>der gefrorene Mond</a:t>
            </a:r>
            <a:endParaRPr sz="1400" b="0" i="0" u="none" strike="noStrike" cap="none" dirty="0">
              <a:solidFill>
                <a:srgbClr val="000000"/>
              </a:solidFill>
              <a:latin typeface="Arial"/>
              <a:ea typeface="Arial"/>
              <a:cs typeface="Arial"/>
              <a:sym typeface="Arial"/>
            </a:endParaRPr>
          </a:p>
        </p:txBody>
      </p:sp>
      <p:pic>
        <p:nvPicPr>
          <p:cNvPr id="116" name="Google Shape;116;p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5857227" y="9427446"/>
            <a:ext cx="1038985" cy="693228"/>
          </a:xfrm>
          <a:prstGeom prst="rect">
            <a:avLst/>
          </a:prstGeom>
          <a:noFill/>
          <a:ln>
            <a:noFill/>
          </a:ln>
        </p:spPr>
      </p:pic>
      <p:pic>
        <p:nvPicPr>
          <p:cNvPr id="117" name="Google Shape;117;p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91386" y="9261120"/>
            <a:ext cx="3460994" cy="1025880"/>
          </a:xfrm>
          <a:prstGeom prst="rect">
            <a:avLst/>
          </a:prstGeom>
          <a:noFill/>
          <a:ln>
            <a:noFill/>
          </a:ln>
        </p:spPr>
      </p:pic>
      <p:sp>
        <p:nvSpPr>
          <p:cNvPr id="118" name="Google Shape;118;p9"/>
          <p:cNvSpPr/>
          <p:nvPr/>
        </p:nvSpPr>
        <p:spPr>
          <a:xfrm>
            <a:off x="6974631" y="-1"/>
            <a:ext cx="397687" cy="10287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9" name="Google Shape;119;p9"/>
          <p:cNvSpPr txBox="1"/>
          <p:nvPr/>
        </p:nvSpPr>
        <p:spPr>
          <a:xfrm>
            <a:off x="17074662" y="9689123"/>
            <a:ext cx="121333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NASA,2018</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9406B"/>
        </a:solidFill>
        <a:effectLst/>
      </p:bgPr>
    </p:bg>
    <p:spTree>
      <p:nvGrpSpPr>
        <p:cNvPr id="1" name="Shape 124"/>
        <p:cNvGrpSpPr/>
        <p:nvPr/>
      </p:nvGrpSpPr>
      <p:grpSpPr>
        <a:xfrm>
          <a:off x="0" y="0"/>
          <a:ext cx="0" cy="0"/>
          <a:chOff x="0" y="0"/>
          <a:chExt cx="0" cy="0"/>
        </a:xfrm>
      </p:grpSpPr>
      <p:sp>
        <p:nvSpPr>
          <p:cNvPr id="125" name="Google Shape;125;p11"/>
          <p:cNvSpPr/>
          <p:nvPr/>
        </p:nvSpPr>
        <p:spPr>
          <a:xfrm>
            <a:off x="1815415" y="0"/>
            <a:ext cx="14657169" cy="10287000"/>
          </a:xfrm>
          <a:custGeom>
            <a:avLst/>
            <a:gdLst/>
            <a:ahLst/>
            <a:cxnLst/>
            <a:rect l="l" t="t" r="r" b="b"/>
            <a:pathLst>
              <a:path w="9771446" h="6858000" extrusionOk="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rgbClr val="D8D8D8">
              <a:alpha val="6156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26" name="Google Shape;126;p1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190894" y="0"/>
            <a:ext cx="13906209" cy="10286990"/>
          </a:xfrm>
          <a:custGeom>
            <a:avLst/>
            <a:gdLst/>
            <a:ahLst/>
            <a:cxnLst/>
            <a:rect l="l" t="t" r="r" b="b"/>
            <a:pathLst>
              <a:path w="9270806" h="6858000" extrusionOk="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a:ln>
            <a:noFill/>
          </a:ln>
        </p:spPr>
      </p:pic>
      <p:pic>
        <p:nvPicPr>
          <p:cNvPr id="127" name="Google Shape;127;p1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6840200" y="9400506"/>
            <a:ext cx="1038985" cy="693228"/>
          </a:xfrm>
          <a:prstGeom prst="rect">
            <a:avLst/>
          </a:prstGeom>
          <a:noFill/>
          <a:ln>
            <a:noFill/>
          </a:ln>
        </p:spPr>
      </p:pic>
      <p:pic>
        <p:nvPicPr>
          <p:cNvPr id="128" name="Google Shape;128;p1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91386" y="9261120"/>
            <a:ext cx="3460994" cy="1025880"/>
          </a:xfrm>
          <a:prstGeom prst="rect">
            <a:avLst/>
          </a:prstGeom>
          <a:noFill/>
          <a:ln>
            <a:noFill/>
          </a:ln>
        </p:spPr>
      </p:pic>
      <p:sp>
        <p:nvSpPr>
          <p:cNvPr id="129" name="Google Shape;129;p11"/>
          <p:cNvSpPr txBox="1"/>
          <p:nvPr/>
        </p:nvSpPr>
        <p:spPr>
          <a:xfrm>
            <a:off x="8458200" y="9747120"/>
            <a:ext cx="145952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NASA, 2018</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p1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6840200" y="9400506"/>
            <a:ext cx="1038985" cy="693228"/>
          </a:xfrm>
          <a:prstGeom prst="rect">
            <a:avLst/>
          </a:prstGeom>
          <a:noFill/>
          <a:ln>
            <a:noFill/>
          </a:ln>
        </p:spPr>
      </p:pic>
      <p:pic>
        <p:nvPicPr>
          <p:cNvPr id="136" name="Google Shape;136;p1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91386" y="9261120"/>
            <a:ext cx="3460994" cy="1025880"/>
          </a:xfrm>
          <a:prstGeom prst="rect">
            <a:avLst/>
          </a:prstGeom>
          <a:noFill/>
          <a:ln>
            <a:noFill/>
          </a:ln>
        </p:spPr>
      </p:pic>
      <p:sp>
        <p:nvSpPr>
          <p:cNvPr id="137" name="Google Shape;137;p12"/>
          <p:cNvSpPr txBox="1"/>
          <p:nvPr/>
        </p:nvSpPr>
        <p:spPr>
          <a:xfrm>
            <a:off x="725685" y="3204505"/>
            <a:ext cx="5995156" cy="3323987"/>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7000"/>
              <a:buFont typeface="Arial"/>
              <a:buNone/>
            </a:pPr>
            <a:r>
              <a:rPr lang="en-US" sz="6000" b="1" i="0" u="none" strike="noStrike" cap="none" dirty="0">
                <a:solidFill>
                  <a:srgbClr val="E2EDF1"/>
                </a:solidFill>
                <a:latin typeface="Calibri"/>
                <a:ea typeface="Calibri"/>
                <a:cs typeface="Calibri"/>
                <a:sym typeface="Calibri"/>
              </a:rPr>
              <a:t>Der unterirdische Ozean von Enceladus</a:t>
            </a:r>
            <a:endParaRPr sz="6000" b="0" i="0" u="sng" strike="noStrike" cap="none" dirty="0">
              <a:solidFill>
                <a:srgbClr val="000000"/>
              </a:solidFill>
              <a:latin typeface="Calibri"/>
              <a:ea typeface="Calibri"/>
              <a:cs typeface="Calibri"/>
              <a:sym typeface="Calibri"/>
            </a:endParaRPr>
          </a:p>
        </p:txBody>
      </p:sp>
      <p:sp>
        <p:nvSpPr>
          <p:cNvPr id="138" name="Google Shape;138;p12"/>
          <p:cNvSpPr/>
          <p:nvPr/>
        </p:nvSpPr>
        <p:spPr>
          <a:xfrm>
            <a:off x="6974631" y="-1"/>
            <a:ext cx="397687" cy="10287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39" name="Google Shape;139;p1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834974" y="1300214"/>
            <a:ext cx="7686571" cy="768657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8"/>
          <p:cNvSpPr/>
          <p:nvPr/>
        </p:nvSpPr>
        <p:spPr>
          <a:xfrm>
            <a:off x="0" y="2193921"/>
            <a:ext cx="18288001" cy="94844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rgbClr val="244061"/>
              </a:solidFill>
              <a:latin typeface="Calibri"/>
              <a:ea typeface="Calibri"/>
              <a:cs typeface="Calibri"/>
              <a:sym typeface="Calibri"/>
            </a:endParaRPr>
          </a:p>
        </p:txBody>
      </p:sp>
      <p:sp>
        <p:nvSpPr>
          <p:cNvPr id="146" name="Google Shape;146;p18">
            <a:hlinkClick r:id="rId3"/>
          </p:cNvPr>
          <p:cNvSpPr txBox="1"/>
          <p:nvPr/>
        </p:nvSpPr>
        <p:spPr>
          <a:xfrm>
            <a:off x="5817053" y="8921863"/>
            <a:ext cx="6653894"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GB" sz="3200" u="sng" dirty="0">
                <a:solidFill>
                  <a:schemeClr val="bg1"/>
                </a:solidFill>
                <a:effectLst/>
                <a:latin typeface="Calibri" panose="020F050202020403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Video</a:t>
            </a:r>
            <a:endParaRPr sz="3000" b="0" i="0" u="none" strike="noStrike" cap="none" dirty="0">
              <a:solidFill>
                <a:schemeClr val="bg1"/>
              </a:solidFill>
              <a:latin typeface="Arial"/>
              <a:ea typeface="Arial"/>
              <a:cs typeface="Arial"/>
              <a:sym typeface="Arial"/>
            </a:endParaRPr>
          </a:p>
        </p:txBody>
      </p:sp>
      <p:sp>
        <p:nvSpPr>
          <p:cNvPr id="147" name="Google Shape;147;p18"/>
          <p:cNvSpPr txBox="1"/>
          <p:nvPr/>
        </p:nvSpPr>
        <p:spPr>
          <a:xfrm>
            <a:off x="-1" y="374211"/>
            <a:ext cx="18288001"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100"/>
              <a:buFont typeface="Arial"/>
              <a:buNone/>
            </a:pPr>
            <a:r>
              <a:rPr lang="en-US" sz="7200" b="0" i="0" u="none" strike="noStrike" cap="none" dirty="0">
                <a:solidFill>
                  <a:srgbClr val="FFFFFF"/>
                </a:solidFill>
                <a:latin typeface="Calibri"/>
                <a:ea typeface="Calibri"/>
                <a:cs typeface="Calibri"/>
                <a:sym typeface="Calibri"/>
              </a:rPr>
              <a:t>Demonstration eines hydrothermalen Schlots</a:t>
            </a:r>
            <a:endParaRPr sz="7200" b="0" i="0" u="none" strike="noStrike" cap="none" dirty="0">
              <a:solidFill>
                <a:srgbClr val="FFFFFF"/>
              </a:solidFill>
              <a:latin typeface="Arial"/>
              <a:ea typeface="Arial"/>
              <a:cs typeface="Arial"/>
              <a:sym typeface="Arial"/>
            </a:endParaRPr>
          </a:p>
        </p:txBody>
      </p:sp>
      <p:pic>
        <p:nvPicPr>
          <p:cNvPr id="148" name="Google Shape;148;p1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6478252" y="9198842"/>
            <a:ext cx="1309688" cy="873845"/>
          </a:xfrm>
          <a:prstGeom prst="rect">
            <a:avLst/>
          </a:prstGeom>
          <a:noFill/>
          <a:ln>
            <a:noFill/>
          </a:ln>
        </p:spPr>
      </p:pic>
      <p:pic>
        <p:nvPicPr>
          <p:cNvPr id="149" name="Google Shape;149;p18"/>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91386" y="9261120"/>
            <a:ext cx="3460994" cy="1025880"/>
          </a:xfrm>
          <a:prstGeom prst="rect">
            <a:avLst/>
          </a:prstGeom>
          <a:noFill/>
          <a:ln>
            <a:noFill/>
          </a:ln>
        </p:spPr>
      </p:pic>
      <p:pic>
        <p:nvPicPr>
          <p:cNvPr id="150" name="Google Shape;150;p18">
            <a:hlinkClick r:id="rId4"/>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880003" y="3868185"/>
            <a:ext cx="4182218" cy="422489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9406B"/>
        </a:solidFill>
        <a:effectLst/>
      </p:bgPr>
    </p:bg>
    <p:spTree>
      <p:nvGrpSpPr>
        <p:cNvPr id="1" name="Shape 155"/>
        <p:cNvGrpSpPr/>
        <p:nvPr/>
      </p:nvGrpSpPr>
      <p:grpSpPr>
        <a:xfrm>
          <a:off x="0" y="0"/>
          <a:ext cx="0" cy="0"/>
          <a:chOff x="0" y="0"/>
          <a:chExt cx="0" cy="0"/>
        </a:xfrm>
      </p:grpSpPr>
      <p:sp>
        <p:nvSpPr>
          <p:cNvPr id="156" name="Google Shape;156;p27"/>
          <p:cNvSpPr/>
          <p:nvPr/>
        </p:nvSpPr>
        <p:spPr>
          <a:xfrm>
            <a:off x="0" y="0"/>
            <a:ext cx="18288000" cy="10287000"/>
          </a:xfrm>
          <a:prstGeom prst="rect">
            <a:avLst/>
          </a:prstGeom>
          <a:solidFill>
            <a:srgbClr val="49406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57" name="Google Shape;157;p27"/>
          <p:cNvSpPr/>
          <p:nvPr/>
        </p:nvSpPr>
        <p:spPr>
          <a:xfrm>
            <a:off x="0" y="-3"/>
            <a:ext cx="18287998" cy="10287000"/>
          </a:xfrm>
          <a:prstGeom prst="rect">
            <a:avLst/>
          </a:prstGeom>
          <a:solidFill>
            <a:srgbClr val="82766A">
              <a:alpha val="1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58" name="Google Shape;158;p27"/>
          <p:cNvSpPr txBox="1"/>
          <p:nvPr/>
        </p:nvSpPr>
        <p:spPr>
          <a:xfrm>
            <a:off x="191386" y="7462260"/>
            <a:ext cx="10074867" cy="1488102"/>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600"/>
              </a:spcAft>
              <a:buClr>
                <a:srgbClr val="000000"/>
              </a:buClr>
              <a:buSzPts val="5400"/>
              <a:buFont typeface="Arial"/>
              <a:buNone/>
            </a:pPr>
            <a:r>
              <a:rPr lang="en-US" sz="5400" b="1" i="0" u="none" strike="noStrike" cap="none">
                <a:solidFill>
                  <a:schemeClr val="lt1"/>
                </a:solidFill>
                <a:latin typeface="Arial"/>
                <a:ea typeface="Arial"/>
                <a:cs typeface="Arial"/>
                <a:sym typeface="Arial"/>
              </a:rPr>
              <a:t>Hydrothermale Schlote</a:t>
            </a:r>
            <a:endParaRPr sz="5400" b="0" i="0" u="sng" strike="noStrike" cap="none">
              <a:solidFill>
                <a:schemeClr val="lt1"/>
              </a:solidFill>
              <a:latin typeface="Arial"/>
              <a:ea typeface="Arial"/>
              <a:cs typeface="Arial"/>
              <a:sym typeface="Arial"/>
            </a:endParaRPr>
          </a:p>
        </p:txBody>
      </p:sp>
      <p:pic>
        <p:nvPicPr>
          <p:cNvPr id="159" name="Google Shape;159;p27"/>
          <p:cNvPicPr preferRelativeResize="0"/>
          <p:nvPr/>
        </p:nvPicPr>
        <p:blipFill rotWithShape="1">
          <a:blip r:embed="rId3" cstate="email">
            <a:alphaModFix/>
            <a:extLst>
              <a:ext uri="{28A0092B-C50C-407E-A947-70E740481C1C}">
                <a14:useLocalDpi xmlns:a14="http://schemas.microsoft.com/office/drawing/2010/main"/>
              </a:ext>
            </a:extLst>
          </a:blip>
          <a:srcRect l="3421" r="1949"/>
          <a:stretch/>
        </p:blipFill>
        <p:spPr>
          <a:xfrm>
            <a:off x="20" y="10"/>
            <a:ext cx="9143980" cy="7166603"/>
          </a:xfrm>
          <a:custGeom>
            <a:avLst/>
            <a:gdLst/>
            <a:ahLst/>
            <a:cxnLst/>
            <a:rect l="l" t="t" r="r" b="b"/>
            <a:pathLst>
              <a:path w="6096000" h="4777742" extrusionOk="0">
                <a:moveTo>
                  <a:pt x="0" y="0"/>
                </a:moveTo>
                <a:lnTo>
                  <a:pt x="6096000" y="0"/>
                </a:lnTo>
                <a:lnTo>
                  <a:pt x="6096000" y="4777742"/>
                </a:lnTo>
                <a:lnTo>
                  <a:pt x="6067110" y="4773054"/>
                </a:lnTo>
                <a:cubicBezTo>
                  <a:pt x="6055069" y="4772257"/>
                  <a:pt x="6042963" y="4771677"/>
                  <a:pt x="6032848" y="4768862"/>
                </a:cubicBezTo>
                <a:cubicBezTo>
                  <a:pt x="6012619" y="4763231"/>
                  <a:pt x="5991471" y="4755713"/>
                  <a:pt x="5975856" y="4751678"/>
                </a:cubicBezTo>
                <a:cubicBezTo>
                  <a:pt x="5946385" y="4744300"/>
                  <a:pt x="5938143" y="4740617"/>
                  <a:pt x="5920410" y="4737737"/>
                </a:cubicBezTo>
                <a:cubicBezTo>
                  <a:pt x="5902677" y="4734858"/>
                  <a:pt x="5883840" y="4734501"/>
                  <a:pt x="5869459" y="4734403"/>
                </a:cubicBezTo>
                <a:cubicBezTo>
                  <a:pt x="5855079" y="4734305"/>
                  <a:pt x="5852140" y="4739700"/>
                  <a:pt x="5834127" y="4737148"/>
                </a:cubicBezTo>
                <a:cubicBezTo>
                  <a:pt x="5804874" y="4729435"/>
                  <a:pt x="5807796" y="4730400"/>
                  <a:pt x="5771966" y="4726150"/>
                </a:cubicBezTo>
                <a:lnTo>
                  <a:pt x="5680977" y="4726617"/>
                </a:lnTo>
                <a:lnTo>
                  <a:pt x="5650557" y="4723904"/>
                </a:lnTo>
                <a:cubicBezTo>
                  <a:pt x="5639802" y="4725929"/>
                  <a:pt x="5629047" y="4714121"/>
                  <a:pt x="5618294" y="4716145"/>
                </a:cubicBezTo>
                <a:lnTo>
                  <a:pt x="5567600" y="4712292"/>
                </a:lnTo>
                <a:cubicBezTo>
                  <a:pt x="5545229" y="4692374"/>
                  <a:pt x="5541151" y="4712551"/>
                  <a:pt x="5525295" y="4707303"/>
                </a:cubicBezTo>
                <a:cubicBezTo>
                  <a:pt x="5498062" y="4696523"/>
                  <a:pt x="5492452" y="4697563"/>
                  <a:pt x="5464966" y="4687718"/>
                </a:cubicBezTo>
                <a:cubicBezTo>
                  <a:pt x="5451160" y="4689453"/>
                  <a:pt x="5436112" y="4684365"/>
                  <a:pt x="5422637" y="4687843"/>
                </a:cubicBezTo>
                <a:lnTo>
                  <a:pt x="5385596" y="4686184"/>
                </a:lnTo>
                <a:lnTo>
                  <a:pt x="5347417" y="4690023"/>
                </a:lnTo>
                <a:lnTo>
                  <a:pt x="5307450" y="4701204"/>
                </a:lnTo>
                <a:cubicBezTo>
                  <a:pt x="5291923" y="4701949"/>
                  <a:pt x="5275426" y="4700974"/>
                  <a:pt x="5257509" y="4697243"/>
                </a:cubicBezTo>
                <a:cubicBezTo>
                  <a:pt x="5243483" y="4695263"/>
                  <a:pt x="5222121" y="4694006"/>
                  <a:pt x="5205681" y="4681108"/>
                </a:cubicBezTo>
                <a:cubicBezTo>
                  <a:pt x="5189241" y="4668210"/>
                  <a:pt x="5066582" y="4656956"/>
                  <a:pt x="5066665" y="4656732"/>
                </a:cubicBezTo>
                <a:cubicBezTo>
                  <a:pt x="5036013" y="4653433"/>
                  <a:pt x="5037516" y="4666066"/>
                  <a:pt x="5021767" y="4667463"/>
                </a:cubicBezTo>
                <a:cubicBezTo>
                  <a:pt x="5006018" y="4668859"/>
                  <a:pt x="4997883" y="4663456"/>
                  <a:pt x="4972175" y="4665113"/>
                </a:cubicBezTo>
                <a:cubicBezTo>
                  <a:pt x="4946467" y="4666771"/>
                  <a:pt x="4895264" y="4676890"/>
                  <a:pt x="4867522" y="4677409"/>
                </a:cubicBezTo>
                <a:cubicBezTo>
                  <a:pt x="4847198" y="4677652"/>
                  <a:pt x="4846533" y="4665718"/>
                  <a:pt x="4824459" y="4661311"/>
                </a:cubicBezTo>
                <a:cubicBezTo>
                  <a:pt x="4802946" y="4676275"/>
                  <a:pt x="4746723" y="4640980"/>
                  <a:pt x="4748119" y="4662282"/>
                </a:cubicBezTo>
                <a:cubicBezTo>
                  <a:pt x="4696376" y="4649495"/>
                  <a:pt x="4704934" y="4651568"/>
                  <a:pt x="4681435" y="4656529"/>
                </a:cubicBezTo>
                <a:lnTo>
                  <a:pt x="4655641" y="4662947"/>
                </a:lnTo>
                <a:lnTo>
                  <a:pt x="4568774" y="4659157"/>
                </a:lnTo>
                <a:lnTo>
                  <a:pt x="4561567" y="4664296"/>
                </a:lnTo>
                <a:lnTo>
                  <a:pt x="4544039" y="4665425"/>
                </a:lnTo>
                <a:lnTo>
                  <a:pt x="4537547" y="4666124"/>
                </a:lnTo>
                <a:lnTo>
                  <a:pt x="4533521" y="4663656"/>
                </a:lnTo>
                <a:cubicBezTo>
                  <a:pt x="4531131" y="4662547"/>
                  <a:pt x="4529356" y="4662473"/>
                  <a:pt x="4528079" y="4664277"/>
                </a:cubicBezTo>
                <a:cubicBezTo>
                  <a:pt x="4527877" y="4665254"/>
                  <a:pt x="4527677" y="4666231"/>
                  <a:pt x="4527476" y="4667208"/>
                </a:cubicBezTo>
                <a:lnTo>
                  <a:pt x="4493203" y="4670897"/>
                </a:lnTo>
                <a:lnTo>
                  <a:pt x="4246811" y="4676399"/>
                </a:lnTo>
                <a:cubicBezTo>
                  <a:pt x="4137387" y="4710859"/>
                  <a:pt x="4001444" y="4666072"/>
                  <a:pt x="3880688" y="4677902"/>
                </a:cubicBezTo>
                <a:cubicBezTo>
                  <a:pt x="3854349" y="4668373"/>
                  <a:pt x="3867024" y="4694267"/>
                  <a:pt x="3804472" y="4706612"/>
                </a:cubicBezTo>
                <a:cubicBezTo>
                  <a:pt x="3769790" y="4699764"/>
                  <a:pt x="3709689" y="4672031"/>
                  <a:pt x="3671141" y="4669214"/>
                </a:cubicBezTo>
                <a:cubicBezTo>
                  <a:pt x="3634430" y="4661806"/>
                  <a:pt x="3632993" y="4657630"/>
                  <a:pt x="3609792" y="4651280"/>
                </a:cubicBezTo>
                <a:cubicBezTo>
                  <a:pt x="3586591" y="4644931"/>
                  <a:pt x="3596838" y="4646444"/>
                  <a:pt x="3550675" y="4644949"/>
                </a:cubicBezTo>
                <a:cubicBezTo>
                  <a:pt x="3513195" y="4640338"/>
                  <a:pt x="3398385" y="4630109"/>
                  <a:pt x="3362699" y="4629669"/>
                </a:cubicBezTo>
                <a:cubicBezTo>
                  <a:pt x="3327014" y="4629229"/>
                  <a:pt x="3350265" y="4628980"/>
                  <a:pt x="3317820" y="4628473"/>
                </a:cubicBezTo>
                <a:cubicBezTo>
                  <a:pt x="3291761" y="4635373"/>
                  <a:pt x="3220279" y="4625153"/>
                  <a:pt x="3202541" y="4611353"/>
                </a:cubicBezTo>
                <a:cubicBezTo>
                  <a:pt x="3176498" y="4608414"/>
                  <a:pt x="3173034" y="4597692"/>
                  <a:pt x="3165095" y="4593183"/>
                </a:cubicBezTo>
                <a:cubicBezTo>
                  <a:pt x="3157156" y="4588674"/>
                  <a:pt x="3151440" y="4597640"/>
                  <a:pt x="3142614" y="4593521"/>
                </a:cubicBezTo>
                <a:cubicBezTo>
                  <a:pt x="3133788" y="4589402"/>
                  <a:pt x="3119786" y="4585666"/>
                  <a:pt x="3108607" y="4586122"/>
                </a:cubicBezTo>
                <a:cubicBezTo>
                  <a:pt x="3097429" y="4586579"/>
                  <a:pt x="3083057" y="4584832"/>
                  <a:pt x="3060172" y="4583967"/>
                </a:cubicBezTo>
                <a:cubicBezTo>
                  <a:pt x="3037288" y="4583102"/>
                  <a:pt x="3008898" y="4580847"/>
                  <a:pt x="2971297" y="4580934"/>
                </a:cubicBezTo>
                <a:cubicBezTo>
                  <a:pt x="2936460" y="4577753"/>
                  <a:pt x="2952539" y="4581456"/>
                  <a:pt x="2872577" y="4576652"/>
                </a:cubicBezTo>
                <a:cubicBezTo>
                  <a:pt x="2845447" y="4572221"/>
                  <a:pt x="2833971" y="4557733"/>
                  <a:pt x="2814205" y="4559580"/>
                </a:cubicBezTo>
                <a:cubicBezTo>
                  <a:pt x="2790909" y="4543112"/>
                  <a:pt x="2768526" y="4546849"/>
                  <a:pt x="2754311" y="4545459"/>
                </a:cubicBezTo>
                <a:cubicBezTo>
                  <a:pt x="2740096" y="4544070"/>
                  <a:pt x="2737019" y="4543662"/>
                  <a:pt x="2723224" y="4546010"/>
                </a:cubicBezTo>
                <a:cubicBezTo>
                  <a:pt x="2709430" y="4548359"/>
                  <a:pt x="2687410" y="4554101"/>
                  <a:pt x="2672793" y="4554314"/>
                </a:cubicBezTo>
                <a:cubicBezTo>
                  <a:pt x="2658176" y="4554527"/>
                  <a:pt x="2649574" y="4546685"/>
                  <a:pt x="2635521" y="4547286"/>
                </a:cubicBezTo>
                <a:cubicBezTo>
                  <a:pt x="2621467" y="4547887"/>
                  <a:pt x="2621767" y="4560245"/>
                  <a:pt x="2588471" y="4557919"/>
                </a:cubicBezTo>
                <a:lnTo>
                  <a:pt x="2439275" y="4540387"/>
                </a:lnTo>
                <a:cubicBezTo>
                  <a:pt x="2417784" y="4540194"/>
                  <a:pt x="2396292" y="4546221"/>
                  <a:pt x="2374801" y="4546028"/>
                </a:cubicBezTo>
                <a:cubicBezTo>
                  <a:pt x="2331700" y="4546603"/>
                  <a:pt x="2372806" y="4559122"/>
                  <a:pt x="2318618" y="4550990"/>
                </a:cubicBezTo>
                <a:cubicBezTo>
                  <a:pt x="2264430" y="4533528"/>
                  <a:pt x="2150787" y="4518120"/>
                  <a:pt x="2084135" y="4520400"/>
                </a:cubicBezTo>
                <a:lnTo>
                  <a:pt x="2010848" y="4500404"/>
                </a:lnTo>
                <a:lnTo>
                  <a:pt x="1962215" y="4501400"/>
                </a:lnTo>
                <a:lnTo>
                  <a:pt x="1926990" y="4495570"/>
                </a:lnTo>
                <a:cubicBezTo>
                  <a:pt x="1909127" y="4479452"/>
                  <a:pt x="1902510" y="4484082"/>
                  <a:pt x="1884649" y="4474880"/>
                </a:cubicBezTo>
                <a:cubicBezTo>
                  <a:pt x="1864462" y="4463930"/>
                  <a:pt x="1869383" y="4485922"/>
                  <a:pt x="1816219" y="4470938"/>
                </a:cubicBezTo>
                <a:cubicBezTo>
                  <a:pt x="1786214" y="4478916"/>
                  <a:pt x="1794086" y="4458547"/>
                  <a:pt x="1768335" y="4471096"/>
                </a:cubicBezTo>
                <a:cubicBezTo>
                  <a:pt x="1756010" y="4466078"/>
                  <a:pt x="1737157" y="4463295"/>
                  <a:pt x="1725889" y="4456707"/>
                </a:cubicBezTo>
                <a:lnTo>
                  <a:pt x="1704987" y="4453275"/>
                </a:lnTo>
                <a:lnTo>
                  <a:pt x="1678857" y="4447221"/>
                </a:lnTo>
                <a:lnTo>
                  <a:pt x="1674568" y="4435925"/>
                </a:lnTo>
                <a:lnTo>
                  <a:pt x="1634075" y="4429269"/>
                </a:lnTo>
                <a:cubicBezTo>
                  <a:pt x="1619699" y="4424763"/>
                  <a:pt x="1607040" y="4412316"/>
                  <a:pt x="1588492" y="4411465"/>
                </a:cubicBezTo>
                <a:cubicBezTo>
                  <a:pt x="1548666" y="4404488"/>
                  <a:pt x="1441540" y="4396830"/>
                  <a:pt x="1402240" y="4391911"/>
                </a:cubicBezTo>
                <a:cubicBezTo>
                  <a:pt x="1362940" y="4386992"/>
                  <a:pt x="1383536" y="4385271"/>
                  <a:pt x="1352691" y="4381952"/>
                </a:cubicBezTo>
                <a:cubicBezTo>
                  <a:pt x="1322602" y="4385447"/>
                  <a:pt x="1230331" y="4373936"/>
                  <a:pt x="1213419" y="4358161"/>
                </a:cubicBezTo>
                <a:cubicBezTo>
                  <a:pt x="1194291" y="4352958"/>
                  <a:pt x="1171642" y="4355246"/>
                  <a:pt x="1163347" y="4339486"/>
                </a:cubicBezTo>
                <a:cubicBezTo>
                  <a:pt x="1149374" y="4320060"/>
                  <a:pt x="1081104" y="4339702"/>
                  <a:pt x="1091517" y="4319884"/>
                </a:cubicBezTo>
                <a:cubicBezTo>
                  <a:pt x="1067291" y="4326517"/>
                  <a:pt x="1046078" y="4319455"/>
                  <a:pt x="1025956" y="4309010"/>
                </a:cubicBezTo>
                <a:lnTo>
                  <a:pt x="1004286" y="4296626"/>
                </a:lnTo>
                <a:lnTo>
                  <a:pt x="983819" y="4298478"/>
                </a:lnTo>
                <a:cubicBezTo>
                  <a:pt x="974051" y="4282658"/>
                  <a:pt x="953984" y="4293628"/>
                  <a:pt x="939204" y="4282411"/>
                </a:cubicBezTo>
                <a:lnTo>
                  <a:pt x="915836" y="4272323"/>
                </a:lnTo>
                <a:lnTo>
                  <a:pt x="899731" y="4266965"/>
                </a:lnTo>
                <a:lnTo>
                  <a:pt x="893886" y="4264715"/>
                </a:lnTo>
                <a:lnTo>
                  <a:pt x="889021" y="4266066"/>
                </a:lnTo>
                <a:cubicBezTo>
                  <a:pt x="886286" y="4266531"/>
                  <a:pt x="884573" y="4266166"/>
                  <a:pt x="884135" y="4264147"/>
                </a:cubicBezTo>
                <a:lnTo>
                  <a:pt x="884818" y="4261224"/>
                </a:lnTo>
                <a:lnTo>
                  <a:pt x="820228" y="4266638"/>
                </a:lnTo>
                <a:lnTo>
                  <a:pt x="788402" y="4263209"/>
                </a:lnTo>
                <a:cubicBezTo>
                  <a:pt x="756573" y="4279518"/>
                  <a:pt x="718864" y="4245871"/>
                  <a:pt x="687574" y="4276905"/>
                </a:cubicBezTo>
                <a:lnTo>
                  <a:pt x="556383" y="4277125"/>
                </a:lnTo>
                <a:lnTo>
                  <a:pt x="497122" y="4273689"/>
                </a:lnTo>
                <a:cubicBezTo>
                  <a:pt x="484020" y="4279519"/>
                  <a:pt x="445941" y="4269992"/>
                  <a:pt x="454008" y="4273811"/>
                </a:cubicBezTo>
                <a:lnTo>
                  <a:pt x="394229" y="4278215"/>
                </a:lnTo>
                <a:lnTo>
                  <a:pt x="386356" y="4282251"/>
                </a:lnTo>
                <a:lnTo>
                  <a:pt x="383576" y="4284364"/>
                </a:lnTo>
                <a:lnTo>
                  <a:pt x="370039" y="4285533"/>
                </a:lnTo>
                <a:cubicBezTo>
                  <a:pt x="361618" y="4289428"/>
                  <a:pt x="359083" y="4297501"/>
                  <a:pt x="350141" y="4300911"/>
                </a:cubicBezTo>
                <a:cubicBezTo>
                  <a:pt x="345670" y="4302616"/>
                  <a:pt x="339596" y="4303155"/>
                  <a:pt x="330385" y="4301424"/>
                </a:cubicBezTo>
                <a:cubicBezTo>
                  <a:pt x="329804" y="4289693"/>
                  <a:pt x="314374" y="4293109"/>
                  <a:pt x="297835" y="4297065"/>
                </a:cubicBezTo>
                <a:lnTo>
                  <a:pt x="282816" y="4299894"/>
                </a:lnTo>
                <a:lnTo>
                  <a:pt x="281368" y="4300653"/>
                </a:lnTo>
                <a:lnTo>
                  <a:pt x="280684" y="4300295"/>
                </a:lnTo>
                <a:lnTo>
                  <a:pt x="273908" y="4301571"/>
                </a:lnTo>
                <a:cubicBezTo>
                  <a:pt x="266799" y="4301990"/>
                  <a:pt x="261129" y="4300718"/>
                  <a:pt x="258614" y="4295926"/>
                </a:cubicBezTo>
                <a:cubicBezTo>
                  <a:pt x="242516" y="4327823"/>
                  <a:pt x="214979" y="4309338"/>
                  <a:pt x="182068" y="4323284"/>
                </a:cubicBezTo>
                <a:cubicBezTo>
                  <a:pt x="157942" y="4332898"/>
                  <a:pt x="153812" y="4326151"/>
                  <a:pt x="128666" y="4331122"/>
                </a:cubicBezTo>
                <a:cubicBezTo>
                  <a:pt x="77925" y="4373333"/>
                  <a:pt x="87445" y="4341355"/>
                  <a:pt x="21563" y="4371972"/>
                </a:cubicBezTo>
                <a:lnTo>
                  <a:pt x="0" y="4383632"/>
                </a:lnTo>
                <a:close/>
              </a:path>
            </a:pathLst>
          </a:custGeom>
          <a:noFill/>
          <a:ln>
            <a:noFill/>
          </a:ln>
        </p:spPr>
      </p:pic>
      <p:pic>
        <p:nvPicPr>
          <p:cNvPr id="160" name="Google Shape;160;p27"/>
          <p:cNvPicPr preferRelativeResize="0"/>
          <p:nvPr/>
        </p:nvPicPr>
        <p:blipFill rotWithShape="1">
          <a:blip r:embed="rId4" cstate="email">
            <a:alphaModFix/>
            <a:extLst>
              <a:ext uri="{28A0092B-C50C-407E-A947-70E740481C1C}">
                <a14:useLocalDpi xmlns:a14="http://schemas.microsoft.com/office/drawing/2010/main"/>
              </a:ext>
            </a:extLst>
          </a:blip>
          <a:srcRect b="-1"/>
          <a:stretch/>
        </p:blipFill>
        <p:spPr>
          <a:xfrm>
            <a:off x="9144000" y="22983"/>
            <a:ext cx="9144000" cy="8183328"/>
          </a:xfrm>
          <a:custGeom>
            <a:avLst/>
            <a:gdLst/>
            <a:ahLst/>
            <a:cxnLst/>
            <a:rect l="l" t="t" r="r" b="b"/>
            <a:pathLst>
              <a:path w="6096000" h="5455552" extrusionOk="0">
                <a:moveTo>
                  <a:pt x="0" y="0"/>
                </a:moveTo>
                <a:lnTo>
                  <a:pt x="8632" y="2126"/>
                </a:lnTo>
                <a:cubicBezTo>
                  <a:pt x="71597" y="8644"/>
                  <a:pt x="52747" y="11892"/>
                  <a:pt x="102111" y="11566"/>
                </a:cubicBezTo>
                <a:cubicBezTo>
                  <a:pt x="107032" y="11203"/>
                  <a:pt x="116450" y="20386"/>
                  <a:pt x="135511" y="18109"/>
                </a:cubicBezTo>
                <a:cubicBezTo>
                  <a:pt x="165681" y="22040"/>
                  <a:pt x="149025" y="33094"/>
                  <a:pt x="187668" y="36734"/>
                </a:cubicBezTo>
                <a:cubicBezTo>
                  <a:pt x="184095" y="40156"/>
                  <a:pt x="221954" y="38461"/>
                  <a:pt x="225602" y="50611"/>
                </a:cubicBezTo>
                <a:cubicBezTo>
                  <a:pt x="242020" y="54481"/>
                  <a:pt x="267241" y="57744"/>
                  <a:pt x="286175" y="59952"/>
                </a:cubicBezTo>
                <a:cubicBezTo>
                  <a:pt x="314543" y="65902"/>
                  <a:pt x="328665" y="72319"/>
                  <a:pt x="332857" y="76558"/>
                </a:cubicBezTo>
                <a:cubicBezTo>
                  <a:pt x="361257" y="83289"/>
                  <a:pt x="358186" y="84500"/>
                  <a:pt x="395478" y="98782"/>
                </a:cubicBezTo>
                <a:cubicBezTo>
                  <a:pt x="417363" y="93652"/>
                  <a:pt x="436168" y="104748"/>
                  <a:pt x="445328" y="114882"/>
                </a:cubicBezTo>
                <a:cubicBezTo>
                  <a:pt x="470101" y="124482"/>
                  <a:pt x="523910" y="147405"/>
                  <a:pt x="559300" y="150440"/>
                </a:cubicBezTo>
                <a:cubicBezTo>
                  <a:pt x="613422" y="149710"/>
                  <a:pt x="598278" y="160982"/>
                  <a:pt x="622357" y="169552"/>
                </a:cubicBezTo>
                <a:cubicBezTo>
                  <a:pt x="641101" y="180205"/>
                  <a:pt x="638493" y="171007"/>
                  <a:pt x="658054" y="184474"/>
                </a:cubicBezTo>
                <a:lnTo>
                  <a:pt x="694284" y="200095"/>
                </a:lnTo>
                <a:lnTo>
                  <a:pt x="737979" y="224556"/>
                </a:lnTo>
                <a:lnTo>
                  <a:pt x="747981" y="231280"/>
                </a:lnTo>
                <a:cubicBezTo>
                  <a:pt x="753111" y="231304"/>
                  <a:pt x="756366" y="231723"/>
                  <a:pt x="758445" y="232460"/>
                </a:cubicBezTo>
                <a:cubicBezTo>
                  <a:pt x="758496" y="232559"/>
                  <a:pt x="758549" y="232658"/>
                  <a:pt x="758600" y="232757"/>
                </a:cubicBezTo>
                <a:lnTo>
                  <a:pt x="773364" y="235718"/>
                </a:lnTo>
                <a:cubicBezTo>
                  <a:pt x="790479" y="236082"/>
                  <a:pt x="824818" y="262048"/>
                  <a:pt x="841072" y="261356"/>
                </a:cubicBezTo>
                <a:cubicBezTo>
                  <a:pt x="848247" y="277811"/>
                  <a:pt x="845053" y="250444"/>
                  <a:pt x="872404" y="265382"/>
                </a:cubicBezTo>
                <a:cubicBezTo>
                  <a:pt x="884596" y="267374"/>
                  <a:pt x="889722" y="269394"/>
                  <a:pt x="899938" y="270925"/>
                </a:cubicBezTo>
                <a:cubicBezTo>
                  <a:pt x="900079" y="271345"/>
                  <a:pt x="933560" y="274145"/>
                  <a:pt x="933701" y="274565"/>
                </a:cubicBezTo>
                <a:lnTo>
                  <a:pt x="958104" y="278658"/>
                </a:lnTo>
                <a:lnTo>
                  <a:pt x="963678" y="280729"/>
                </a:lnTo>
                <a:lnTo>
                  <a:pt x="996167" y="277529"/>
                </a:lnTo>
                <a:lnTo>
                  <a:pt x="1012387" y="277350"/>
                </a:lnTo>
                <a:lnTo>
                  <a:pt x="1018139" y="274257"/>
                </a:lnTo>
                <a:cubicBezTo>
                  <a:pt x="1023705" y="272608"/>
                  <a:pt x="1030840" y="272419"/>
                  <a:pt x="1041488" y="275538"/>
                </a:cubicBezTo>
                <a:lnTo>
                  <a:pt x="1043729" y="276831"/>
                </a:lnTo>
                <a:lnTo>
                  <a:pt x="1076532" y="271239"/>
                </a:lnTo>
                <a:cubicBezTo>
                  <a:pt x="1083544" y="269462"/>
                  <a:pt x="1111552" y="278849"/>
                  <a:pt x="1117458" y="275294"/>
                </a:cubicBezTo>
                <a:cubicBezTo>
                  <a:pt x="1173364" y="280135"/>
                  <a:pt x="1207569" y="263603"/>
                  <a:pt x="1275827" y="275029"/>
                </a:cubicBezTo>
                <a:cubicBezTo>
                  <a:pt x="1321519" y="279616"/>
                  <a:pt x="1347196" y="279519"/>
                  <a:pt x="1376683" y="283128"/>
                </a:cubicBezTo>
                <a:cubicBezTo>
                  <a:pt x="1406170" y="286737"/>
                  <a:pt x="1433752" y="293140"/>
                  <a:pt x="1452749" y="296685"/>
                </a:cubicBezTo>
                <a:cubicBezTo>
                  <a:pt x="1471746" y="300230"/>
                  <a:pt x="1466619" y="301895"/>
                  <a:pt x="1490664" y="304401"/>
                </a:cubicBezTo>
                <a:cubicBezTo>
                  <a:pt x="1514709" y="306907"/>
                  <a:pt x="1573675" y="305000"/>
                  <a:pt x="1597021" y="311721"/>
                </a:cubicBezTo>
                <a:cubicBezTo>
                  <a:pt x="1622238" y="311037"/>
                  <a:pt x="1625537" y="322069"/>
                  <a:pt x="1639314" y="320753"/>
                </a:cubicBezTo>
                <a:cubicBezTo>
                  <a:pt x="1710549" y="337224"/>
                  <a:pt x="1769892" y="334296"/>
                  <a:pt x="1856583" y="331628"/>
                </a:cubicBezTo>
                <a:cubicBezTo>
                  <a:pt x="1913730" y="336509"/>
                  <a:pt x="1912698" y="339285"/>
                  <a:pt x="1937745" y="342098"/>
                </a:cubicBezTo>
                <a:cubicBezTo>
                  <a:pt x="1945390" y="344925"/>
                  <a:pt x="1949181" y="335092"/>
                  <a:pt x="1956068" y="338984"/>
                </a:cubicBezTo>
                <a:lnTo>
                  <a:pt x="1991434" y="344183"/>
                </a:lnTo>
                <a:lnTo>
                  <a:pt x="2017399" y="354323"/>
                </a:lnTo>
                <a:lnTo>
                  <a:pt x="2041804" y="360756"/>
                </a:lnTo>
                <a:lnTo>
                  <a:pt x="2071138" y="363487"/>
                </a:lnTo>
                <a:cubicBezTo>
                  <a:pt x="2080124" y="365903"/>
                  <a:pt x="2080713" y="373697"/>
                  <a:pt x="2092557" y="373570"/>
                </a:cubicBezTo>
                <a:cubicBezTo>
                  <a:pt x="2128517" y="378742"/>
                  <a:pt x="2193287" y="383225"/>
                  <a:pt x="2242182" y="388922"/>
                </a:cubicBezTo>
                <a:cubicBezTo>
                  <a:pt x="2266404" y="385527"/>
                  <a:pt x="2301142" y="392029"/>
                  <a:pt x="2311187" y="401718"/>
                </a:cubicBezTo>
                <a:cubicBezTo>
                  <a:pt x="2323182" y="404413"/>
                  <a:pt x="2352098" y="404462"/>
                  <a:pt x="2363765" y="402554"/>
                </a:cubicBezTo>
                <a:cubicBezTo>
                  <a:pt x="2374121" y="402833"/>
                  <a:pt x="2375999" y="406521"/>
                  <a:pt x="2389759" y="407955"/>
                </a:cubicBezTo>
                <a:cubicBezTo>
                  <a:pt x="2404778" y="411334"/>
                  <a:pt x="2437354" y="427346"/>
                  <a:pt x="2451497" y="432353"/>
                </a:cubicBezTo>
                <a:cubicBezTo>
                  <a:pt x="2465640" y="437360"/>
                  <a:pt x="2451256" y="432175"/>
                  <a:pt x="2474615" y="437995"/>
                </a:cubicBezTo>
                <a:cubicBezTo>
                  <a:pt x="2482949" y="439979"/>
                  <a:pt x="2481204" y="447714"/>
                  <a:pt x="2499122" y="451403"/>
                </a:cubicBezTo>
                <a:cubicBezTo>
                  <a:pt x="2517041" y="455093"/>
                  <a:pt x="2557176" y="459358"/>
                  <a:pt x="2582126" y="460132"/>
                </a:cubicBezTo>
                <a:cubicBezTo>
                  <a:pt x="2610000" y="447613"/>
                  <a:pt x="2600233" y="464657"/>
                  <a:pt x="2651203" y="448902"/>
                </a:cubicBezTo>
                <a:cubicBezTo>
                  <a:pt x="2652514" y="450917"/>
                  <a:pt x="2673343" y="450050"/>
                  <a:pt x="2694692" y="451398"/>
                </a:cubicBezTo>
                <a:cubicBezTo>
                  <a:pt x="2716041" y="452746"/>
                  <a:pt x="2761501" y="464041"/>
                  <a:pt x="2779298" y="456988"/>
                </a:cubicBezTo>
                <a:lnTo>
                  <a:pt x="2936306" y="456249"/>
                </a:lnTo>
                <a:lnTo>
                  <a:pt x="3026435" y="468085"/>
                </a:lnTo>
                <a:cubicBezTo>
                  <a:pt x="3057775" y="469980"/>
                  <a:pt x="3063039" y="478620"/>
                  <a:pt x="3083171" y="475230"/>
                </a:cubicBezTo>
                <a:cubicBezTo>
                  <a:pt x="3117108" y="477415"/>
                  <a:pt x="3095622" y="493457"/>
                  <a:pt x="3134778" y="480540"/>
                </a:cubicBezTo>
                <a:cubicBezTo>
                  <a:pt x="3124076" y="494276"/>
                  <a:pt x="3153178" y="476814"/>
                  <a:pt x="3173314" y="487873"/>
                </a:cubicBezTo>
                <a:cubicBezTo>
                  <a:pt x="3201556" y="479719"/>
                  <a:pt x="3230591" y="489990"/>
                  <a:pt x="3247734" y="491186"/>
                </a:cubicBezTo>
                <a:cubicBezTo>
                  <a:pt x="3264877" y="492382"/>
                  <a:pt x="3251612" y="496143"/>
                  <a:pt x="3276172" y="495050"/>
                </a:cubicBezTo>
                <a:lnTo>
                  <a:pt x="3310856" y="500586"/>
                </a:lnTo>
                <a:cubicBezTo>
                  <a:pt x="3309045" y="496015"/>
                  <a:pt x="3314063" y="497362"/>
                  <a:pt x="3327824" y="498077"/>
                </a:cubicBezTo>
                <a:lnTo>
                  <a:pt x="3364782" y="494003"/>
                </a:lnTo>
                <a:lnTo>
                  <a:pt x="3390144" y="498112"/>
                </a:lnTo>
                <a:cubicBezTo>
                  <a:pt x="3393544" y="497973"/>
                  <a:pt x="3417720" y="493499"/>
                  <a:pt x="3417235" y="489988"/>
                </a:cubicBezTo>
                <a:cubicBezTo>
                  <a:pt x="3443685" y="504716"/>
                  <a:pt x="3446332" y="495464"/>
                  <a:pt x="3473455" y="491710"/>
                </a:cubicBezTo>
                <a:cubicBezTo>
                  <a:pt x="3496710" y="493093"/>
                  <a:pt x="3476665" y="493558"/>
                  <a:pt x="3532861" y="495298"/>
                </a:cubicBezTo>
                <a:cubicBezTo>
                  <a:pt x="3554737" y="511467"/>
                  <a:pt x="3539011" y="483579"/>
                  <a:pt x="3581951" y="506221"/>
                </a:cubicBezTo>
                <a:cubicBezTo>
                  <a:pt x="3584053" y="504456"/>
                  <a:pt x="3610563" y="506075"/>
                  <a:pt x="3624438" y="507850"/>
                </a:cubicBezTo>
                <a:cubicBezTo>
                  <a:pt x="3638313" y="509625"/>
                  <a:pt x="3650849" y="507462"/>
                  <a:pt x="3665204" y="516874"/>
                </a:cubicBezTo>
                <a:cubicBezTo>
                  <a:pt x="3675692" y="519769"/>
                  <a:pt x="3656949" y="515532"/>
                  <a:pt x="3689747" y="520459"/>
                </a:cubicBezTo>
                <a:cubicBezTo>
                  <a:pt x="3722545" y="525386"/>
                  <a:pt x="3829449" y="542068"/>
                  <a:pt x="3861993" y="546434"/>
                </a:cubicBezTo>
                <a:cubicBezTo>
                  <a:pt x="3894537" y="550800"/>
                  <a:pt x="3871648" y="553364"/>
                  <a:pt x="3885009" y="553797"/>
                </a:cubicBezTo>
                <a:cubicBezTo>
                  <a:pt x="3898370" y="554230"/>
                  <a:pt x="3927139" y="547164"/>
                  <a:pt x="3942159" y="549034"/>
                </a:cubicBezTo>
                <a:cubicBezTo>
                  <a:pt x="3961015" y="550940"/>
                  <a:pt x="3963811" y="558241"/>
                  <a:pt x="3975129" y="557872"/>
                </a:cubicBezTo>
                <a:cubicBezTo>
                  <a:pt x="3985593" y="547655"/>
                  <a:pt x="3996704" y="547768"/>
                  <a:pt x="4014830" y="553964"/>
                </a:cubicBezTo>
                <a:cubicBezTo>
                  <a:pt x="4048643" y="556748"/>
                  <a:pt x="4048670" y="546238"/>
                  <a:pt x="4081323" y="547753"/>
                </a:cubicBezTo>
                <a:cubicBezTo>
                  <a:pt x="4095652" y="547174"/>
                  <a:pt x="4103318" y="550468"/>
                  <a:pt x="4127224" y="547194"/>
                </a:cubicBezTo>
                <a:cubicBezTo>
                  <a:pt x="4144245" y="547892"/>
                  <a:pt x="4178444" y="549648"/>
                  <a:pt x="4201489" y="539366"/>
                </a:cubicBezTo>
                <a:cubicBezTo>
                  <a:pt x="4226484" y="538057"/>
                  <a:pt x="4208332" y="537593"/>
                  <a:pt x="4235612" y="540183"/>
                </a:cubicBezTo>
                <a:cubicBezTo>
                  <a:pt x="4268938" y="540701"/>
                  <a:pt x="4282810" y="534470"/>
                  <a:pt x="4302068" y="535952"/>
                </a:cubicBezTo>
                <a:cubicBezTo>
                  <a:pt x="4314608" y="531697"/>
                  <a:pt x="4300406" y="536768"/>
                  <a:pt x="4348604" y="531427"/>
                </a:cubicBezTo>
                <a:cubicBezTo>
                  <a:pt x="4367706" y="540886"/>
                  <a:pt x="4384046" y="527950"/>
                  <a:pt x="4400391" y="529988"/>
                </a:cubicBezTo>
                <a:cubicBezTo>
                  <a:pt x="4426313" y="528954"/>
                  <a:pt x="4490025" y="529067"/>
                  <a:pt x="4513659" y="527603"/>
                </a:cubicBezTo>
                <a:cubicBezTo>
                  <a:pt x="4537293" y="526139"/>
                  <a:pt x="4512137" y="523958"/>
                  <a:pt x="4542198" y="521206"/>
                </a:cubicBezTo>
                <a:cubicBezTo>
                  <a:pt x="4597566" y="533455"/>
                  <a:pt x="4628464" y="511410"/>
                  <a:pt x="4684502" y="508712"/>
                </a:cubicBezTo>
                <a:cubicBezTo>
                  <a:pt x="4718519" y="491640"/>
                  <a:pt x="4742626" y="509374"/>
                  <a:pt x="4779821" y="496309"/>
                </a:cubicBezTo>
                <a:cubicBezTo>
                  <a:pt x="4804992" y="492314"/>
                  <a:pt x="4808648" y="496131"/>
                  <a:pt x="4822825" y="494266"/>
                </a:cubicBezTo>
                <a:cubicBezTo>
                  <a:pt x="4837002" y="492401"/>
                  <a:pt x="4852992" y="487905"/>
                  <a:pt x="4864884" y="485118"/>
                </a:cubicBezTo>
                <a:cubicBezTo>
                  <a:pt x="4871249" y="488756"/>
                  <a:pt x="4920720" y="482346"/>
                  <a:pt x="4919578" y="477542"/>
                </a:cubicBezTo>
                <a:cubicBezTo>
                  <a:pt x="4926928" y="479188"/>
                  <a:pt x="4947247" y="485560"/>
                  <a:pt x="4949541" y="477954"/>
                </a:cubicBezTo>
                <a:cubicBezTo>
                  <a:pt x="4987069" y="477873"/>
                  <a:pt x="5008152" y="476806"/>
                  <a:pt x="5040980" y="486944"/>
                </a:cubicBezTo>
                <a:cubicBezTo>
                  <a:pt x="5064311" y="490721"/>
                  <a:pt x="5048016" y="488694"/>
                  <a:pt x="5062537" y="491091"/>
                </a:cubicBezTo>
                <a:cubicBezTo>
                  <a:pt x="5077058" y="493488"/>
                  <a:pt x="5101248" y="489194"/>
                  <a:pt x="5124930" y="488624"/>
                </a:cubicBezTo>
                <a:cubicBezTo>
                  <a:pt x="5148941" y="488756"/>
                  <a:pt x="5176916" y="492838"/>
                  <a:pt x="5194697" y="494266"/>
                </a:cubicBezTo>
                <a:cubicBezTo>
                  <a:pt x="5212478" y="495694"/>
                  <a:pt x="5216720" y="495351"/>
                  <a:pt x="5231615" y="497193"/>
                </a:cubicBezTo>
                <a:cubicBezTo>
                  <a:pt x="5256471" y="493743"/>
                  <a:pt x="5277358" y="495561"/>
                  <a:pt x="5295973" y="502936"/>
                </a:cubicBezTo>
                <a:cubicBezTo>
                  <a:pt x="5310458" y="504829"/>
                  <a:pt x="5303034" y="509138"/>
                  <a:pt x="5313760" y="510935"/>
                </a:cubicBezTo>
                <a:cubicBezTo>
                  <a:pt x="5324486" y="512732"/>
                  <a:pt x="5331325" y="504608"/>
                  <a:pt x="5360330" y="506574"/>
                </a:cubicBezTo>
                <a:cubicBezTo>
                  <a:pt x="5370649" y="506971"/>
                  <a:pt x="5370304" y="514592"/>
                  <a:pt x="5392341" y="515697"/>
                </a:cubicBezTo>
                <a:cubicBezTo>
                  <a:pt x="5414378" y="516802"/>
                  <a:pt x="5502983" y="521559"/>
                  <a:pt x="5535415" y="522731"/>
                </a:cubicBezTo>
                <a:cubicBezTo>
                  <a:pt x="5567847" y="523903"/>
                  <a:pt x="5554717" y="520685"/>
                  <a:pt x="5570264" y="520350"/>
                </a:cubicBezTo>
                <a:cubicBezTo>
                  <a:pt x="5585811" y="520015"/>
                  <a:pt x="5604204" y="511612"/>
                  <a:pt x="5628698" y="520719"/>
                </a:cubicBezTo>
                <a:cubicBezTo>
                  <a:pt x="5647020" y="515874"/>
                  <a:pt x="5647491" y="526993"/>
                  <a:pt x="5667807" y="529861"/>
                </a:cubicBezTo>
                <a:cubicBezTo>
                  <a:pt x="5679016" y="533919"/>
                  <a:pt x="5693046" y="532742"/>
                  <a:pt x="5702300" y="535541"/>
                </a:cubicBezTo>
                <a:cubicBezTo>
                  <a:pt x="5711554" y="538340"/>
                  <a:pt x="5718870" y="538844"/>
                  <a:pt x="5725716" y="541891"/>
                </a:cubicBezTo>
                <a:cubicBezTo>
                  <a:pt x="5732562" y="544938"/>
                  <a:pt x="5734643" y="551045"/>
                  <a:pt x="5743374" y="553823"/>
                </a:cubicBezTo>
                <a:cubicBezTo>
                  <a:pt x="5752105" y="556601"/>
                  <a:pt x="5765759" y="561491"/>
                  <a:pt x="5775722" y="563322"/>
                </a:cubicBezTo>
                <a:cubicBezTo>
                  <a:pt x="5785685" y="565153"/>
                  <a:pt x="5784173" y="562319"/>
                  <a:pt x="5803154" y="564811"/>
                </a:cubicBezTo>
                <a:cubicBezTo>
                  <a:pt x="5834093" y="570132"/>
                  <a:pt x="5861956" y="573987"/>
                  <a:pt x="5896753" y="573511"/>
                </a:cubicBezTo>
                <a:cubicBezTo>
                  <a:pt x="5903276" y="583218"/>
                  <a:pt x="5913663" y="578812"/>
                  <a:pt x="5927554" y="573675"/>
                </a:cubicBezTo>
                <a:cubicBezTo>
                  <a:pt x="5953522" y="580755"/>
                  <a:pt x="5997380" y="586240"/>
                  <a:pt x="6041802" y="602069"/>
                </a:cubicBezTo>
                <a:cubicBezTo>
                  <a:pt x="6060710" y="611771"/>
                  <a:pt x="6064884" y="613437"/>
                  <a:pt x="6078434" y="616108"/>
                </a:cubicBezTo>
                <a:lnTo>
                  <a:pt x="6096000" y="619448"/>
                </a:lnTo>
                <a:lnTo>
                  <a:pt x="6096000" y="5455552"/>
                </a:lnTo>
                <a:lnTo>
                  <a:pt x="6069997" y="5451207"/>
                </a:lnTo>
                <a:cubicBezTo>
                  <a:pt x="6053823" y="5455294"/>
                  <a:pt x="6044686" y="5455132"/>
                  <a:pt x="6037984" y="5444964"/>
                </a:cubicBezTo>
                <a:cubicBezTo>
                  <a:pt x="5998377" y="5442843"/>
                  <a:pt x="5957550" y="5417208"/>
                  <a:pt x="5932185" y="5429303"/>
                </a:cubicBezTo>
                <a:cubicBezTo>
                  <a:pt x="5933795" y="5407890"/>
                  <a:pt x="5919598" y="5415926"/>
                  <a:pt x="5891978" y="5410773"/>
                </a:cubicBezTo>
                <a:cubicBezTo>
                  <a:pt x="5872223" y="5404775"/>
                  <a:pt x="5829555" y="5392164"/>
                  <a:pt x="5813654" y="5386399"/>
                </a:cubicBezTo>
                <a:cubicBezTo>
                  <a:pt x="5797753" y="5380634"/>
                  <a:pt x="5785570" y="5384842"/>
                  <a:pt x="5769613" y="5379294"/>
                </a:cubicBezTo>
                <a:cubicBezTo>
                  <a:pt x="5776777" y="5360980"/>
                  <a:pt x="5681621" y="5373475"/>
                  <a:pt x="5717914" y="5360029"/>
                </a:cubicBezTo>
                <a:cubicBezTo>
                  <a:pt x="5690732" y="5349118"/>
                  <a:pt x="5700727" y="5354575"/>
                  <a:pt x="5686355" y="5359511"/>
                </a:cubicBezTo>
                <a:cubicBezTo>
                  <a:pt x="5652173" y="5354756"/>
                  <a:pt x="5649150" y="5353330"/>
                  <a:pt x="5609707" y="5357833"/>
                </a:cubicBezTo>
                <a:cubicBezTo>
                  <a:pt x="5592195" y="5357127"/>
                  <a:pt x="5585993" y="5354659"/>
                  <a:pt x="5570413" y="5353209"/>
                </a:cubicBezTo>
                <a:cubicBezTo>
                  <a:pt x="5554833" y="5351759"/>
                  <a:pt x="5546238" y="5352814"/>
                  <a:pt x="5516227" y="5349136"/>
                </a:cubicBezTo>
                <a:cubicBezTo>
                  <a:pt x="5492490" y="5344525"/>
                  <a:pt x="5475257" y="5345814"/>
                  <a:pt x="5456088" y="5343158"/>
                </a:cubicBezTo>
                <a:cubicBezTo>
                  <a:pt x="5436918" y="5340503"/>
                  <a:pt x="5425237" y="5336331"/>
                  <a:pt x="5401214" y="5333202"/>
                </a:cubicBezTo>
                <a:cubicBezTo>
                  <a:pt x="5380590" y="5324458"/>
                  <a:pt x="5302803" y="5345416"/>
                  <a:pt x="5287223" y="5319212"/>
                </a:cubicBezTo>
                <a:cubicBezTo>
                  <a:pt x="5230819" y="5324494"/>
                  <a:pt x="5214860" y="5313910"/>
                  <a:pt x="5168498" y="5309267"/>
                </a:cubicBezTo>
                <a:cubicBezTo>
                  <a:pt x="5123665" y="5304413"/>
                  <a:pt x="5118021" y="5307363"/>
                  <a:pt x="5071189" y="5294765"/>
                </a:cubicBezTo>
                <a:cubicBezTo>
                  <a:pt x="5034607" y="5282205"/>
                  <a:pt x="5014978" y="5278240"/>
                  <a:pt x="4972297" y="5275521"/>
                </a:cubicBezTo>
                <a:cubicBezTo>
                  <a:pt x="4969126" y="5282935"/>
                  <a:pt x="4918210" y="5268072"/>
                  <a:pt x="4909975" y="5265882"/>
                </a:cubicBezTo>
                <a:cubicBezTo>
                  <a:pt x="4910918" y="5270758"/>
                  <a:pt x="4884027" y="5272900"/>
                  <a:pt x="4877057" y="5268795"/>
                </a:cubicBezTo>
                <a:cubicBezTo>
                  <a:pt x="4815399" y="5271659"/>
                  <a:pt x="4796579" y="5290311"/>
                  <a:pt x="4750368" y="5280515"/>
                </a:cubicBezTo>
                <a:cubicBezTo>
                  <a:pt x="4714297" y="5280446"/>
                  <a:pt x="4716019" y="5289985"/>
                  <a:pt x="4664197" y="5289876"/>
                </a:cubicBezTo>
                <a:cubicBezTo>
                  <a:pt x="4642396" y="5294034"/>
                  <a:pt x="4648926" y="5285802"/>
                  <a:pt x="4621801" y="5286109"/>
                </a:cubicBezTo>
                <a:cubicBezTo>
                  <a:pt x="4587181" y="5303707"/>
                  <a:pt x="4550367" y="5292240"/>
                  <a:pt x="4501450" y="5291718"/>
                </a:cubicBezTo>
                <a:cubicBezTo>
                  <a:pt x="4441618" y="5290413"/>
                  <a:pt x="4391602" y="5297669"/>
                  <a:pt x="4339538" y="5289896"/>
                </a:cubicBezTo>
                <a:cubicBezTo>
                  <a:pt x="4320399" y="5296143"/>
                  <a:pt x="4294824" y="5304547"/>
                  <a:pt x="4273798" y="5293687"/>
                </a:cubicBezTo>
                <a:cubicBezTo>
                  <a:pt x="4218595" y="5295417"/>
                  <a:pt x="4225039" y="5300366"/>
                  <a:pt x="4204001" y="5294046"/>
                </a:cubicBezTo>
                <a:cubicBezTo>
                  <a:pt x="4162118" y="5296469"/>
                  <a:pt x="4168874" y="5290927"/>
                  <a:pt x="4131013" y="5287923"/>
                </a:cubicBezTo>
                <a:cubicBezTo>
                  <a:pt x="4100184" y="5283304"/>
                  <a:pt x="4115521" y="5283729"/>
                  <a:pt x="4087000" y="5283169"/>
                </a:cubicBezTo>
                <a:cubicBezTo>
                  <a:pt x="4060034" y="5291706"/>
                  <a:pt x="4041568" y="5281154"/>
                  <a:pt x="4034328" y="5278941"/>
                </a:cubicBezTo>
                <a:cubicBezTo>
                  <a:pt x="4008845" y="5280382"/>
                  <a:pt x="3971113" y="5268624"/>
                  <a:pt x="3975385" y="5283804"/>
                </a:cubicBezTo>
                <a:cubicBezTo>
                  <a:pt x="3939593" y="5263231"/>
                  <a:pt x="3940927" y="5284115"/>
                  <a:pt x="3902682" y="5278816"/>
                </a:cubicBezTo>
                <a:cubicBezTo>
                  <a:pt x="3882526" y="5271283"/>
                  <a:pt x="3856417" y="5267233"/>
                  <a:pt x="3843763" y="5276642"/>
                </a:cubicBezTo>
                <a:cubicBezTo>
                  <a:pt x="3766863" y="5264696"/>
                  <a:pt x="3813381" y="5261088"/>
                  <a:pt x="3734981" y="5248544"/>
                </a:cubicBezTo>
                <a:cubicBezTo>
                  <a:pt x="3694311" y="5242227"/>
                  <a:pt x="3633976" y="5239795"/>
                  <a:pt x="3602355" y="5230777"/>
                </a:cubicBezTo>
                <a:cubicBezTo>
                  <a:pt x="3570735" y="5221759"/>
                  <a:pt x="3562983" y="5225833"/>
                  <a:pt x="3538517" y="5219315"/>
                </a:cubicBezTo>
                <a:cubicBezTo>
                  <a:pt x="3514052" y="5212798"/>
                  <a:pt x="3482747" y="5212305"/>
                  <a:pt x="3463058" y="5208965"/>
                </a:cubicBezTo>
                <a:cubicBezTo>
                  <a:pt x="3443369" y="5205624"/>
                  <a:pt x="3422900" y="5197673"/>
                  <a:pt x="3420380" y="5199276"/>
                </a:cubicBezTo>
                <a:cubicBezTo>
                  <a:pt x="3380714" y="5190779"/>
                  <a:pt x="3368868" y="5201274"/>
                  <a:pt x="3345184" y="5183516"/>
                </a:cubicBezTo>
                <a:cubicBezTo>
                  <a:pt x="3324916" y="5181274"/>
                  <a:pt x="3320333" y="5179327"/>
                  <a:pt x="3298771" y="5178904"/>
                </a:cubicBezTo>
                <a:cubicBezTo>
                  <a:pt x="3277209" y="5178481"/>
                  <a:pt x="3245843" y="5181014"/>
                  <a:pt x="3215809" y="5180977"/>
                </a:cubicBezTo>
                <a:cubicBezTo>
                  <a:pt x="3184688" y="5182696"/>
                  <a:pt x="3183910" y="5199151"/>
                  <a:pt x="3154917" y="5182487"/>
                </a:cubicBezTo>
                <a:cubicBezTo>
                  <a:pt x="3155210" y="5186026"/>
                  <a:pt x="3140142" y="5187176"/>
                  <a:pt x="3136265" y="5187060"/>
                </a:cubicBezTo>
                <a:lnTo>
                  <a:pt x="3105563" y="5188768"/>
                </a:lnTo>
                <a:lnTo>
                  <a:pt x="3102974" y="5183180"/>
                </a:lnTo>
                <a:cubicBezTo>
                  <a:pt x="3091506" y="5180875"/>
                  <a:pt x="3071814" y="5186387"/>
                  <a:pt x="3060354" y="5187376"/>
                </a:cubicBezTo>
                <a:lnTo>
                  <a:pt x="3034213" y="5189113"/>
                </a:lnTo>
                <a:lnTo>
                  <a:pt x="3024272" y="5188328"/>
                </a:lnTo>
                <a:lnTo>
                  <a:pt x="3020033" y="5188388"/>
                </a:lnTo>
                <a:lnTo>
                  <a:pt x="3009083" y="5184215"/>
                </a:lnTo>
                <a:cubicBezTo>
                  <a:pt x="2998901" y="5183170"/>
                  <a:pt x="2991286" y="5176456"/>
                  <a:pt x="2985198" y="5175435"/>
                </a:cubicBezTo>
                <a:cubicBezTo>
                  <a:pt x="2979110" y="5174414"/>
                  <a:pt x="2977314" y="5182166"/>
                  <a:pt x="2972552" y="5178092"/>
                </a:cubicBezTo>
                <a:cubicBezTo>
                  <a:pt x="2978585" y="5175121"/>
                  <a:pt x="2969122" y="5172700"/>
                  <a:pt x="2964948" y="5170542"/>
                </a:cubicBezTo>
                <a:lnTo>
                  <a:pt x="2927081" y="5167883"/>
                </a:lnTo>
                <a:cubicBezTo>
                  <a:pt x="2881315" y="5170765"/>
                  <a:pt x="2897505" y="5157632"/>
                  <a:pt x="2883507" y="5165948"/>
                </a:cubicBezTo>
                <a:cubicBezTo>
                  <a:pt x="2848802" y="5172562"/>
                  <a:pt x="2841183" y="5172540"/>
                  <a:pt x="2828808" y="5171024"/>
                </a:cubicBezTo>
                <a:cubicBezTo>
                  <a:pt x="2789723" y="5176358"/>
                  <a:pt x="2783598" y="5178552"/>
                  <a:pt x="2733350" y="5182954"/>
                </a:cubicBezTo>
                <a:cubicBezTo>
                  <a:pt x="2705294" y="5195484"/>
                  <a:pt x="2697276" y="5196299"/>
                  <a:pt x="2676026" y="5201528"/>
                </a:cubicBezTo>
                <a:cubicBezTo>
                  <a:pt x="2649850" y="5209688"/>
                  <a:pt x="2656777" y="5215631"/>
                  <a:pt x="2624966" y="5219503"/>
                </a:cubicBezTo>
                <a:cubicBezTo>
                  <a:pt x="2608822" y="5223802"/>
                  <a:pt x="2596717" y="5233960"/>
                  <a:pt x="2586657" y="5237693"/>
                </a:cubicBezTo>
                <a:cubicBezTo>
                  <a:pt x="2576598" y="5241426"/>
                  <a:pt x="2572560" y="5240215"/>
                  <a:pt x="2555604" y="5242950"/>
                </a:cubicBezTo>
                <a:cubicBezTo>
                  <a:pt x="2544327" y="5242024"/>
                  <a:pt x="2507818" y="5241999"/>
                  <a:pt x="2501014" y="5243732"/>
                </a:cubicBezTo>
                <a:cubicBezTo>
                  <a:pt x="2481627" y="5253849"/>
                  <a:pt x="2464234" y="5242512"/>
                  <a:pt x="2430333" y="5242347"/>
                </a:cubicBezTo>
                <a:lnTo>
                  <a:pt x="2390297" y="5243718"/>
                </a:lnTo>
                <a:cubicBezTo>
                  <a:pt x="2383025" y="5238323"/>
                  <a:pt x="2325738" y="5236407"/>
                  <a:pt x="2321676" y="5229096"/>
                </a:cubicBezTo>
                <a:cubicBezTo>
                  <a:pt x="2300682" y="5221752"/>
                  <a:pt x="2300605" y="5203239"/>
                  <a:pt x="2268081" y="5196194"/>
                </a:cubicBezTo>
                <a:cubicBezTo>
                  <a:pt x="2250549" y="5189151"/>
                  <a:pt x="2260291" y="5206888"/>
                  <a:pt x="2216485" y="5186836"/>
                </a:cubicBezTo>
                <a:cubicBezTo>
                  <a:pt x="2176812" y="5155811"/>
                  <a:pt x="2009284" y="5133290"/>
                  <a:pt x="2001494" y="5079343"/>
                </a:cubicBezTo>
                <a:cubicBezTo>
                  <a:pt x="1930452" y="5061834"/>
                  <a:pt x="1990088" y="5062662"/>
                  <a:pt x="1894629" y="5047832"/>
                </a:cubicBezTo>
                <a:cubicBezTo>
                  <a:pt x="1809963" y="5035276"/>
                  <a:pt x="1557661" y="5013588"/>
                  <a:pt x="1500237" y="4994679"/>
                </a:cubicBezTo>
                <a:cubicBezTo>
                  <a:pt x="1422590" y="4985100"/>
                  <a:pt x="1462550" y="4984560"/>
                  <a:pt x="1428745" y="4990358"/>
                </a:cubicBezTo>
                <a:cubicBezTo>
                  <a:pt x="1371818" y="4998904"/>
                  <a:pt x="1368586" y="4981591"/>
                  <a:pt x="1331117" y="4982813"/>
                </a:cubicBezTo>
                <a:cubicBezTo>
                  <a:pt x="1275392" y="4969813"/>
                  <a:pt x="1167811" y="4963517"/>
                  <a:pt x="1094400" y="4949677"/>
                </a:cubicBezTo>
                <a:cubicBezTo>
                  <a:pt x="1032555" y="4940283"/>
                  <a:pt x="1020613" y="4926459"/>
                  <a:pt x="960420" y="4921601"/>
                </a:cubicBezTo>
                <a:cubicBezTo>
                  <a:pt x="926461" y="4913284"/>
                  <a:pt x="907935" y="4932317"/>
                  <a:pt x="890651" y="4899776"/>
                </a:cubicBezTo>
                <a:cubicBezTo>
                  <a:pt x="868932" y="4886871"/>
                  <a:pt x="828943" y="4886321"/>
                  <a:pt x="792786" y="4879490"/>
                </a:cubicBezTo>
                <a:cubicBezTo>
                  <a:pt x="774601" y="4877972"/>
                  <a:pt x="755410" y="4883422"/>
                  <a:pt x="715957" y="4873155"/>
                </a:cubicBezTo>
                <a:cubicBezTo>
                  <a:pt x="685950" y="4865367"/>
                  <a:pt x="651097" y="4849744"/>
                  <a:pt x="647625" y="4870967"/>
                </a:cubicBezTo>
                <a:cubicBezTo>
                  <a:pt x="617175" y="4843306"/>
                  <a:pt x="628363" y="4862320"/>
                  <a:pt x="588833" y="4861867"/>
                </a:cubicBezTo>
                <a:cubicBezTo>
                  <a:pt x="485840" y="4832827"/>
                  <a:pt x="444489" y="4851587"/>
                  <a:pt x="366769" y="4836563"/>
                </a:cubicBezTo>
                <a:cubicBezTo>
                  <a:pt x="347086" y="4818158"/>
                  <a:pt x="343282" y="4863016"/>
                  <a:pt x="293285" y="4819988"/>
                </a:cubicBezTo>
                <a:cubicBezTo>
                  <a:pt x="289569" y="4822136"/>
                  <a:pt x="267030" y="4799681"/>
                  <a:pt x="251789" y="4793960"/>
                </a:cubicBezTo>
                <a:cubicBezTo>
                  <a:pt x="236548" y="4788239"/>
                  <a:pt x="215411" y="4786648"/>
                  <a:pt x="201835" y="4785664"/>
                </a:cubicBezTo>
                <a:cubicBezTo>
                  <a:pt x="188258" y="4784679"/>
                  <a:pt x="186209" y="4788050"/>
                  <a:pt x="170329" y="4788050"/>
                </a:cubicBezTo>
                <a:cubicBezTo>
                  <a:pt x="154448" y="4788050"/>
                  <a:pt x="132774" y="4775085"/>
                  <a:pt x="103478" y="4797957"/>
                </a:cubicBezTo>
                <a:cubicBezTo>
                  <a:pt x="89551" y="4796239"/>
                  <a:pt x="97852" y="4783571"/>
                  <a:pt x="86767" y="4777747"/>
                </a:cubicBezTo>
                <a:cubicBezTo>
                  <a:pt x="81225" y="4774835"/>
                  <a:pt x="72809" y="4772046"/>
                  <a:pt x="63762" y="4769537"/>
                </a:cubicBezTo>
                <a:lnTo>
                  <a:pt x="37001" y="4763022"/>
                </a:lnTo>
                <a:lnTo>
                  <a:pt x="37482" y="4761597"/>
                </a:lnTo>
                <a:cubicBezTo>
                  <a:pt x="35277" y="4760236"/>
                  <a:pt x="31697" y="4759001"/>
                  <a:pt x="30394" y="4758901"/>
                </a:cubicBezTo>
                <a:cubicBezTo>
                  <a:pt x="29091" y="4758801"/>
                  <a:pt x="30066" y="4759837"/>
                  <a:pt x="36971" y="4763015"/>
                </a:cubicBezTo>
                <a:lnTo>
                  <a:pt x="37001" y="4763022"/>
                </a:lnTo>
                <a:lnTo>
                  <a:pt x="36315" y="4765055"/>
                </a:lnTo>
                <a:cubicBezTo>
                  <a:pt x="32115" y="4765663"/>
                  <a:pt x="22886" y="4765389"/>
                  <a:pt x="4975" y="4763227"/>
                </a:cubicBezTo>
                <a:lnTo>
                  <a:pt x="0" y="4762420"/>
                </a:lnTo>
                <a:close/>
              </a:path>
            </a:pathLst>
          </a:custGeom>
          <a:noFill/>
          <a:ln>
            <a:noFill/>
          </a:ln>
        </p:spPr>
      </p:pic>
      <p:pic>
        <p:nvPicPr>
          <p:cNvPr id="161" name="Google Shape;161;p2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6840200" y="9400506"/>
            <a:ext cx="1038985" cy="693228"/>
          </a:xfrm>
          <a:prstGeom prst="rect">
            <a:avLst/>
          </a:prstGeom>
          <a:noFill/>
          <a:ln>
            <a:noFill/>
          </a:ln>
        </p:spPr>
      </p:pic>
      <p:pic>
        <p:nvPicPr>
          <p:cNvPr id="162" name="Google Shape;162;p27"/>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91386" y="9261120"/>
            <a:ext cx="3460994" cy="102588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2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6840200" y="9400506"/>
            <a:ext cx="1038985" cy="693228"/>
          </a:xfrm>
          <a:prstGeom prst="rect">
            <a:avLst/>
          </a:prstGeom>
          <a:noFill/>
          <a:ln>
            <a:noFill/>
          </a:ln>
        </p:spPr>
      </p:pic>
      <p:pic>
        <p:nvPicPr>
          <p:cNvPr id="169" name="Google Shape;169;p2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91386" y="9261120"/>
            <a:ext cx="3460994" cy="1025880"/>
          </a:xfrm>
          <a:prstGeom prst="rect">
            <a:avLst/>
          </a:prstGeom>
          <a:noFill/>
          <a:ln>
            <a:noFill/>
          </a:ln>
        </p:spPr>
      </p:pic>
      <p:sp>
        <p:nvSpPr>
          <p:cNvPr id="170" name="Google Shape;170;p28"/>
          <p:cNvSpPr txBox="1"/>
          <p:nvPr/>
        </p:nvSpPr>
        <p:spPr>
          <a:xfrm>
            <a:off x="725684" y="2423455"/>
            <a:ext cx="6248947" cy="2991588"/>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7000"/>
              <a:buFont typeface="Arial"/>
              <a:buNone/>
            </a:pPr>
            <a:r>
              <a:rPr lang="en-US" sz="5400" b="1" i="0" u="none" strike="noStrike" cap="none" dirty="0">
                <a:solidFill>
                  <a:srgbClr val="E2EDF1"/>
                </a:solidFill>
                <a:latin typeface="Calibri" panose="020F0502020204030204" pitchFamily="34" charset="0"/>
                <a:ea typeface="Calibri"/>
                <a:cs typeface="Calibri" panose="020F0502020204030204" pitchFamily="34" charset="0"/>
                <a:sym typeface="Calibri"/>
              </a:rPr>
              <a:t>Hydrothermal </a:t>
            </a:r>
            <a:endParaRPr sz="5400" b="0"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120000"/>
              </a:lnSpc>
              <a:spcBef>
                <a:spcPts val="0"/>
              </a:spcBef>
              <a:spcAft>
                <a:spcPts val="0"/>
              </a:spcAft>
              <a:buClr>
                <a:srgbClr val="000000"/>
              </a:buClr>
              <a:buSzPts val="7000"/>
              <a:buFont typeface="Arial"/>
              <a:buNone/>
            </a:pPr>
            <a:r>
              <a:rPr lang="en-US" sz="5400" b="1" dirty="0">
                <a:solidFill>
                  <a:srgbClr val="E2EDF1"/>
                </a:solidFill>
                <a:latin typeface="Calibri" panose="020F0502020204030204" pitchFamily="34" charset="0"/>
                <a:ea typeface="Calibri"/>
                <a:cs typeface="Calibri" panose="020F0502020204030204" pitchFamily="34" charset="0"/>
                <a:sym typeface="Calibri"/>
              </a:rPr>
              <a:t>Schlote</a:t>
            </a:r>
            <a:r>
              <a:rPr lang="en-US" sz="5400" b="1" i="0" u="none" strike="noStrike" cap="none" dirty="0">
                <a:solidFill>
                  <a:srgbClr val="E2EDF1"/>
                </a:solidFill>
                <a:latin typeface="Calibri" panose="020F0502020204030204" pitchFamily="34" charset="0"/>
                <a:ea typeface="Calibri"/>
                <a:cs typeface="Calibri" panose="020F0502020204030204" pitchFamily="34" charset="0"/>
                <a:sym typeface="Calibri"/>
              </a:rPr>
              <a:t>: Konvektionsströme </a:t>
            </a:r>
            <a:endParaRPr sz="5400"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171" name="Google Shape;171;p28"/>
          <p:cNvSpPr/>
          <p:nvPr/>
        </p:nvSpPr>
        <p:spPr>
          <a:xfrm>
            <a:off x="6974631" y="-1"/>
            <a:ext cx="397687" cy="10287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72" name="Google Shape;172;p2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300910" y="349956"/>
            <a:ext cx="9050550" cy="90505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9406B"/>
        </a:solidFill>
        <a:effectLst/>
      </p:bgPr>
    </p:bg>
    <p:spTree>
      <p:nvGrpSpPr>
        <p:cNvPr id="1" name="Shape 177"/>
        <p:cNvGrpSpPr/>
        <p:nvPr/>
      </p:nvGrpSpPr>
      <p:grpSpPr>
        <a:xfrm>
          <a:off x="0" y="0"/>
          <a:ext cx="0" cy="0"/>
          <a:chOff x="0" y="0"/>
          <a:chExt cx="0" cy="0"/>
        </a:xfrm>
      </p:grpSpPr>
      <p:sp>
        <p:nvSpPr>
          <p:cNvPr id="178" name="Google Shape;178;p29"/>
          <p:cNvSpPr/>
          <p:nvPr/>
        </p:nvSpPr>
        <p:spPr>
          <a:xfrm>
            <a:off x="0" y="0"/>
            <a:ext cx="18288000" cy="10287000"/>
          </a:xfrm>
          <a:prstGeom prst="rect">
            <a:avLst/>
          </a:prstGeom>
          <a:solidFill>
            <a:srgbClr val="49406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9" name="Google Shape;179;p29"/>
          <p:cNvSpPr/>
          <p:nvPr/>
        </p:nvSpPr>
        <p:spPr>
          <a:xfrm>
            <a:off x="-20" y="617217"/>
            <a:ext cx="18288000" cy="10287000"/>
          </a:xfrm>
          <a:prstGeom prst="rect">
            <a:avLst/>
          </a:prstGeom>
          <a:solidFill>
            <a:srgbClr val="82766A">
              <a:alpha val="1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0" name="Google Shape;180;p29"/>
          <p:cNvSpPr txBox="1"/>
          <p:nvPr/>
        </p:nvSpPr>
        <p:spPr>
          <a:xfrm>
            <a:off x="191386" y="7462260"/>
            <a:ext cx="10074867" cy="1488102"/>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600"/>
              </a:spcAft>
              <a:buClr>
                <a:srgbClr val="000000"/>
              </a:buClr>
              <a:buSzPts val="5400"/>
              <a:buFont typeface="Arial"/>
              <a:buNone/>
            </a:pPr>
            <a:r>
              <a:rPr lang="en-US" sz="6000" b="1" i="0" u="none" strike="noStrike" cap="none" dirty="0" err="1">
                <a:solidFill>
                  <a:schemeClr val="lt1"/>
                </a:solidFill>
                <a:latin typeface="Calibri" panose="020F0502020204030204" pitchFamily="34" charset="0"/>
                <a:cs typeface="Calibri" panose="020F0502020204030204" pitchFamily="34" charset="0"/>
                <a:sym typeface="Arial"/>
              </a:rPr>
              <a:t>Hydrothermale</a:t>
            </a:r>
            <a:r>
              <a:rPr lang="en-US" sz="6000" b="1" i="0" u="none" strike="noStrike" cap="none" dirty="0">
                <a:solidFill>
                  <a:schemeClr val="lt1"/>
                </a:solidFill>
                <a:latin typeface="Calibri" panose="020F0502020204030204" pitchFamily="34" charset="0"/>
                <a:cs typeface="Calibri" panose="020F0502020204030204" pitchFamily="34" charset="0"/>
                <a:sym typeface="Arial"/>
              </a:rPr>
              <a:t> </a:t>
            </a:r>
            <a:r>
              <a:rPr lang="en-US" sz="6000" b="1" i="0" u="none" strike="noStrike" cap="none" dirty="0" err="1">
                <a:solidFill>
                  <a:schemeClr val="lt1"/>
                </a:solidFill>
                <a:latin typeface="Calibri" panose="020F0502020204030204" pitchFamily="34" charset="0"/>
                <a:cs typeface="Calibri" panose="020F0502020204030204" pitchFamily="34" charset="0"/>
                <a:sym typeface="Arial"/>
              </a:rPr>
              <a:t>Schlote</a:t>
            </a:r>
            <a:endParaRPr sz="6000" b="0" i="0" u="sng" strike="noStrike" cap="none" dirty="0">
              <a:solidFill>
                <a:schemeClr val="lt1"/>
              </a:solidFill>
              <a:latin typeface="Calibri" panose="020F0502020204030204" pitchFamily="34" charset="0"/>
              <a:cs typeface="Calibri" panose="020F0502020204030204" pitchFamily="34" charset="0"/>
              <a:sym typeface="Arial"/>
            </a:endParaRPr>
          </a:p>
        </p:txBody>
      </p:sp>
      <p:pic>
        <p:nvPicPr>
          <p:cNvPr id="181" name="Google Shape;181;p2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0" y="10"/>
            <a:ext cx="9143980" cy="7166603"/>
          </a:xfrm>
          <a:custGeom>
            <a:avLst/>
            <a:gdLst/>
            <a:ahLst/>
            <a:cxnLst/>
            <a:rect l="l" t="t" r="r" b="b"/>
            <a:pathLst>
              <a:path w="6096000" h="4777742" extrusionOk="0">
                <a:moveTo>
                  <a:pt x="0" y="0"/>
                </a:moveTo>
                <a:lnTo>
                  <a:pt x="6096000" y="0"/>
                </a:lnTo>
                <a:lnTo>
                  <a:pt x="6096000" y="4777742"/>
                </a:lnTo>
                <a:lnTo>
                  <a:pt x="6067110" y="4773054"/>
                </a:lnTo>
                <a:cubicBezTo>
                  <a:pt x="6055069" y="4772257"/>
                  <a:pt x="6042963" y="4771677"/>
                  <a:pt x="6032848" y="4768862"/>
                </a:cubicBezTo>
                <a:cubicBezTo>
                  <a:pt x="6012619" y="4763231"/>
                  <a:pt x="5991471" y="4755713"/>
                  <a:pt x="5975856" y="4751678"/>
                </a:cubicBezTo>
                <a:cubicBezTo>
                  <a:pt x="5946385" y="4744300"/>
                  <a:pt x="5938143" y="4740617"/>
                  <a:pt x="5920410" y="4737737"/>
                </a:cubicBezTo>
                <a:cubicBezTo>
                  <a:pt x="5902677" y="4734858"/>
                  <a:pt x="5883840" y="4734501"/>
                  <a:pt x="5869459" y="4734403"/>
                </a:cubicBezTo>
                <a:cubicBezTo>
                  <a:pt x="5855079" y="4734305"/>
                  <a:pt x="5852140" y="4739700"/>
                  <a:pt x="5834127" y="4737148"/>
                </a:cubicBezTo>
                <a:cubicBezTo>
                  <a:pt x="5804874" y="4729435"/>
                  <a:pt x="5807796" y="4730400"/>
                  <a:pt x="5771966" y="4726150"/>
                </a:cubicBezTo>
                <a:lnTo>
                  <a:pt x="5680977" y="4726617"/>
                </a:lnTo>
                <a:lnTo>
                  <a:pt x="5650557" y="4723904"/>
                </a:lnTo>
                <a:cubicBezTo>
                  <a:pt x="5639802" y="4725929"/>
                  <a:pt x="5629047" y="4714121"/>
                  <a:pt x="5618294" y="4716145"/>
                </a:cubicBezTo>
                <a:lnTo>
                  <a:pt x="5567600" y="4712292"/>
                </a:lnTo>
                <a:cubicBezTo>
                  <a:pt x="5545229" y="4692374"/>
                  <a:pt x="5541151" y="4712551"/>
                  <a:pt x="5525295" y="4707303"/>
                </a:cubicBezTo>
                <a:cubicBezTo>
                  <a:pt x="5498062" y="4696523"/>
                  <a:pt x="5492452" y="4697563"/>
                  <a:pt x="5464966" y="4687718"/>
                </a:cubicBezTo>
                <a:cubicBezTo>
                  <a:pt x="5451160" y="4689453"/>
                  <a:pt x="5436112" y="4684365"/>
                  <a:pt x="5422637" y="4687843"/>
                </a:cubicBezTo>
                <a:lnTo>
                  <a:pt x="5385596" y="4686184"/>
                </a:lnTo>
                <a:lnTo>
                  <a:pt x="5347417" y="4690023"/>
                </a:lnTo>
                <a:lnTo>
                  <a:pt x="5307450" y="4701204"/>
                </a:lnTo>
                <a:cubicBezTo>
                  <a:pt x="5291923" y="4701949"/>
                  <a:pt x="5275426" y="4700974"/>
                  <a:pt x="5257509" y="4697243"/>
                </a:cubicBezTo>
                <a:cubicBezTo>
                  <a:pt x="5243483" y="4695263"/>
                  <a:pt x="5222121" y="4694006"/>
                  <a:pt x="5205681" y="4681108"/>
                </a:cubicBezTo>
                <a:cubicBezTo>
                  <a:pt x="5189241" y="4668210"/>
                  <a:pt x="5066582" y="4656956"/>
                  <a:pt x="5066665" y="4656732"/>
                </a:cubicBezTo>
                <a:cubicBezTo>
                  <a:pt x="5036013" y="4653433"/>
                  <a:pt x="5037516" y="4666066"/>
                  <a:pt x="5021767" y="4667463"/>
                </a:cubicBezTo>
                <a:cubicBezTo>
                  <a:pt x="5006018" y="4668859"/>
                  <a:pt x="4997883" y="4663456"/>
                  <a:pt x="4972175" y="4665113"/>
                </a:cubicBezTo>
                <a:cubicBezTo>
                  <a:pt x="4946467" y="4666771"/>
                  <a:pt x="4895264" y="4676890"/>
                  <a:pt x="4867522" y="4677409"/>
                </a:cubicBezTo>
                <a:cubicBezTo>
                  <a:pt x="4847198" y="4677652"/>
                  <a:pt x="4846533" y="4665718"/>
                  <a:pt x="4824459" y="4661311"/>
                </a:cubicBezTo>
                <a:cubicBezTo>
                  <a:pt x="4802946" y="4676275"/>
                  <a:pt x="4746723" y="4640980"/>
                  <a:pt x="4748119" y="4662282"/>
                </a:cubicBezTo>
                <a:cubicBezTo>
                  <a:pt x="4696376" y="4649495"/>
                  <a:pt x="4704934" y="4651568"/>
                  <a:pt x="4681435" y="4656529"/>
                </a:cubicBezTo>
                <a:lnTo>
                  <a:pt x="4655641" y="4662947"/>
                </a:lnTo>
                <a:lnTo>
                  <a:pt x="4568774" y="4659157"/>
                </a:lnTo>
                <a:lnTo>
                  <a:pt x="4561567" y="4664296"/>
                </a:lnTo>
                <a:lnTo>
                  <a:pt x="4544039" y="4665425"/>
                </a:lnTo>
                <a:lnTo>
                  <a:pt x="4537547" y="4666124"/>
                </a:lnTo>
                <a:lnTo>
                  <a:pt x="4533521" y="4663656"/>
                </a:lnTo>
                <a:cubicBezTo>
                  <a:pt x="4531131" y="4662547"/>
                  <a:pt x="4529356" y="4662473"/>
                  <a:pt x="4528079" y="4664277"/>
                </a:cubicBezTo>
                <a:cubicBezTo>
                  <a:pt x="4527877" y="4665254"/>
                  <a:pt x="4527677" y="4666231"/>
                  <a:pt x="4527476" y="4667208"/>
                </a:cubicBezTo>
                <a:lnTo>
                  <a:pt x="4493203" y="4670897"/>
                </a:lnTo>
                <a:lnTo>
                  <a:pt x="4246811" y="4676399"/>
                </a:lnTo>
                <a:cubicBezTo>
                  <a:pt x="4137387" y="4710859"/>
                  <a:pt x="4001444" y="4666072"/>
                  <a:pt x="3880688" y="4677902"/>
                </a:cubicBezTo>
                <a:cubicBezTo>
                  <a:pt x="3854349" y="4668373"/>
                  <a:pt x="3867024" y="4694267"/>
                  <a:pt x="3804472" y="4706612"/>
                </a:cubicBezTo>
                <a:cubicBezTo>
                  <a:pt x="3769790" y="4699764"/>
                  <a:pt x="3709689" y="4672031"/>
                  <a:pt x="3671141" y="4669214"/>
                </a:cubicBezTo>
                <a:cubicBezTo>
                  <a:pt x="3634430" y="4661806"/>
                  <a:pt x="3632993" y="4657630"/>
                  <a:pt x="3609792" y="4651280"/>
                </a:cubicBezTo>
                <a:cubicBezTo>
                  <a:pt x="3586591" y="4644931"/>
                  <a:pt x="3596838" y="4646444"/>
                  <a:pt x="3550675" y="4644949"/>
                </a:cubicBezTo>
                <a:cubicBezTo>
                  <a:pt x="3513195" y="4640338"/>
                  <a:pt x="3398385" y="4630109"/>
                  <a:pt x="3362699" y="4629669"/>
                </a:cubicBezTo>
                <a:cubicBezTo>
                  <a:pt x="3327014" y="4629229"/>
                  <a:pt x="3350265" y="4628980"/>
                  <a:pt x="3317820" y="4628473"/>
                </a:cubicBezTo>
                <a:cubicBezTo>
                  <a:pt x="3291761" y="4635373"/>
                  <a:pt x="3220279" y="4625153"/>
                  <a:pt x="3202541" y="4611353"/>
                </a:cubicBezTo>
                <a:cubicBezTo>
                  <a:pt x="3176498" y="4608414"/>
                  <a:pt x="3173034" y="4597692"/>
                  <a:pt x="3165095" y="4593183"/>
                </a:cubicBezTo>
                <a:cubicBezTo>
                  <a:pt x="3157156" y="4588674"/>
                  <a:pt x="3151440" y="4597640"/>
                  <a:pt x="3142614" y="4593521"/>
                </a:cubicBezTo>
                <a:cubicBezTo>
                  <a:pt x="3133788" y="4589402"/>
                  <a:pt x="3119786" y="4585666"/>
                  <a:pt x="3108607" y="4586122"/>
                </a:cubicBezTo>
                <a:cubicBezTo>
                  <a:pt x="3097429" y="4586579"/>
                  <a:pt x="3083057" y="4584832"/>
                  <a:pt x="3060172" y="4583967"/>
                </a:cubicBezTo>
                <a:cubicBezTo>
                  <a:pt x="3037288" y="4583102"/>
                  <a:pt x="3008898" y="4580847"/>
                  <a:pt x="2971297" y="4580934"/>
                </a:cubicBezTo>
                <a:cubicBezTo>
                  <a:pt x="2936460" y="4577753"/>
                  <a:pt x="2952539" y="4581456"/>
                  <a:pt x="2872577" y="4576652"/>
                </a:cubicBezTo>
                <a:cubicBezTo>
                  <a:pt x="2845447" y="4572221"/>
                  <a:pt x="2833971" y="4557733"/>
                  <a:pt x="2814205" y="4559580"/>
                </a:cubicBezTo>
                <a:cubicBezTo>
                  <a:pt x="2790909" y="4543112"/>
                  <a:pt x="2768526" y="4546849"/>
                  <a:pt x="2754311" y="4545459"/>
                </a:cubicBezTo>
                <a:cubicBezTo>
                  <a:pt x="2740096" y="4544070"/>
                  <a:pt x="2737019" y="4543662"/>
                  <a:pt x="2723224" y="4546010"/>
                </a:cubicBezTo>
                <a:cubicBezTo>
                  <a:pt x="2709430" y="4548359"/>
                  <a:pt x="2687410" y="4554101"/>
                  <a:pt x="2672793" y="4554314"/>
                </a:cubicBezTo>
                <a:cubicBezTo>
                  <a:pt x="2658176" y="4554527"/>
                  <a:pt x="2649574" y="4546685"/>
                  <a:pt x="2635521" y="4547286"/>
                </a:cubicBezTo>
                <a:cubicBezTo>
                  <a:pt x="2621467" y="4547887"/>
                  <a:pt x="2621767" y="4560245"/>
                  <a:pt x="2588471" y="4557919"/>
                </a:cubicBezTo>
                <a:lnTo>
                  <a:pt x="2439275" y="4540387"/>
                </a:lnTo>
                <a:cubicBezTo>
                  <a:pt x="2417784" y="4540194"/>
                  <a:pt x="2396292" y="4546221"/>
                  <a:pt x="2374801" y="4546028"/>
                </a:cubicBezTo>
                <a:cubicBezTo>
                  <a:pt x="2331700" y="4546603"/>
                  <a:pt x="2372806" y="4559122"/>
                  <a:pt x="2318618" y="4550990"/>
                </a:cubicBezTo>
                <a:cubicBezTo>
                  <a:pt x="2264430" y="4533528"/>
                  <a:pt x="2150787" y="4518120"/>
                  <a:pt x="2084135" y="4520400"/>
                </a:cubicBezTo>
                <a:lnTo>
                  <a:pt x="2010848" y="4500404"/>
                </a:lnTo>
                <a:lnTo>
                  <a:pt x="1962215" y="4501400"/>
                </a:lnTo>
                <a:lnTo>
                  <a:pt x="1926990" y="4495570"/>
                </a:lnTo>
                <a:cubicBezTo>
                  <a:pt x="1909127" y="4479452"/>
                  <a:pt x="1902510" y="4484082"/>
                  <a:pt x="1884649" y="4474880"/>
                </a:cubicBezTo>
                <a:cubicBezTo>
                  <a:pt x="1864462" y="4463930"/>
                  <a:pt x="1869383" y="4485922"/>
                  <a:pt x="1816219" y="4470938"/>
                </a:cubicBezTo>
                <a:cubicBezTo>
                  <a:pt x="1786214" y="4478916"/>
                  <a:pt x="1794086" y="4458547"/>
                  <a:pt x="1768335" y="4471096"/>
                </a:cubicBezTo>
                <a:cubicBezTo>
                  <a:pt x="1756010" y="4466078"/>
                  <a:pt x="1737157" y="4463295"/>
                  <a:pt x="1725889" y="4456707"/>
                </a:cubicBezTo>
                <a:lnTo>
                  <a:pt x="1704987" y="4453275"/>
                </a:lnTo>
                <a:lnTo>
                  <a:pt x="1678857" y="4447221"/>
                </a:lnTo>
                <a:lnTo>
                  <a:pt x="1674568" y="4435925"/>
                </a:lnTo>
                <a:lnTo>
                  <a:pt x="1634075" y="4429269"/>
                </a:lnTo>
                <a:cubicBezTo>
                  <a:pt x="1619699" y="4424763"/>
                  <a:pt x="1607040" y="4412316"/>
                  <a:pt x="1588492" y="4411465"/>
                </a:cubicBezTo>
                <a:cubicBezTo>
                  <a:pt x="1548666" y="4404488"/>
                  <a:pt x="1441540" y="4396830"/>
                  <a:pt x="1402240" y="4391911"/>
                </a:cubicBezTo>
                <a:cubicBezTo>
                  <a:pt x="1362940" y="4386992"/>
                  <a:pt x="1383536" y="4385271"/>
                  <a:pt x="1352691" y="4381952"/>
                </a:cubicBezTo>
                <a:cubicBezTo>
                  <a:pt x="1322602" y="4385447"/>
                  <a:pt x="1230331" y="4373936"/>
                  <a:pt x="1213419" y="4358161"/>
                </a:cubicBezTo>
                <a:cubicBezTo>
                  <a:pt x="1194291" y="4352958"/>
                  <a:pt x="1171642" y="4355246"/>
                  <a:pt x="1163347" y="4339486"/>
                </a:cubicBezTo>
                <a:cubicBezTo>
                  <a:pt x="1149374" y="4320060"/>
                  <a:pt x="1081104" y="4339702"/>
                  <a:pt x="1091517" y="4319884"/>
                </a:cubicBezTo>
                <a:cubicBezTo>
                  <a:pt x="1067291" y="4326517"/>
                  <a:pt x="1046078" y="4319455"/>
                  <a:pt x="1025956" y="4309010"/>
                </a:cubicBezTo>
                <a:lnTo>
                  <a:pt x="1004286" y="4296626"/>
                </a:lnTo>
                <a:lnTo>
                  <a:pt x="983819" y="4298478"/>
                </a:lnTo>
                <a:cubicBezTo>
                  <a:pt x="974051" y="4282658"/>
                  <a:pt x="953984" y="4293628"/>
                  <a:pt x="939204" y="4282411"/>
                </a:cubicBezTo>
                <a:lnTo>
                  <a:pt x="915836" y="4272323"/>
                </a:lnTo>
                <a:lnTo>
                  <a:pt x="899731" y="4266965"/>
                </a:lnTo>
                <a:lnTo>
                  <a:pt x="893886" y="4264715"/>
                </a:lnTo>
                <a:lnTo>
                  <a:pt x="889021" y="4266066"/>
                </a:lnTo>
                <a:cubicBezTo>
                  <a:pt x="886286" y="4266531"/>
                  <a:pt x="884573" y="4266166"/>
                  <a:pt x="884135" y="4264147"/>
                </a:cubicBezTo>
                <a:lnTo>
                  <a:pt x="884818" y="4261224"/>
                </a:lnTo>
                <a:lnTo>
                  <a:pt x="820228" y="4266638"/>
                </a:lnTo>
                <a:lnTo>
                  <a:pt x="788402" y="4263209"/>
                </a:lnTo>
                <a:cubicBezTo>
                  <a:pt x="756573" y="4279518"/>
                  <a:pt x="718864" y="4245871"/>
                  <a:pt x="687574" y="4276905"/>
                </a:cubicBezTo>
                <a:lnTo>
                  <a:pt x="556383" y="4277125"/>
                </a:lnTo>
                <a:lnTo>
                  <a:pt x="497122" y="4273689"/>
                </a:lnTo>
                <a:cubicBezTo>
                  <a:pt x="484020" y="4279519"/>
                  <a:pt x="445941" y="4269992"/>
                  <a:pt x="454008" y="4273811"/>
                </a:cubicBezTo>
                <a:lnTo>
                  <a:pt x="394229" y="4278215"/>
                </a:lnTo>
                <a:lnTo>
                  <a:pt x="386356" y="4282251"/>
                </a:lnTo>
                <a:lnTo>
                  <a:pt x="383576" y="4284364"/>
                </a:lnTo>
                <a:lnTo>
                  <a:pt x="370039" y="4285533"/>
                </a:lnTo>
                <a:cubicBezTo>
                  <a:pt x="361618" y="4289428"/>
                  <a:pt x="359083" y="4297501"/>
                  <a:pt x="350141" y="4300911"/>
                </a:cubicBezTo>
                <a:cubicBezTo>
                  <a:pt x="345670" y="4302616"/>
                  <a:pt x="339596" y="4303155"/>
                  <a:pt x="330385" y="4301424"/>
                </a:cubicBezTo>
                <a:cubicBezTo>
                  <a:pt x="329804" y="4289693"/>
                  <a:pt x="314374" y="4293109"/>
                  <a:pt x="297835" y="4297065"/>
                </a:cubicBezTo>
                <a:lnTo>
                  <a:pt x="282816" y="4299894"/>
                </a:lnTo>
                <a:lnTo>
                  <a:pt x="281368" y="4300653"/>
                </a:lnTo>
                <a:lnTo>
                  <a:pt x="280684" y="4300295"/>
                </a:lnTo>
                <a:lnTo>
                  <a:pt x="273908" y="4301571"/>
                </a:lnTo>
                <a:cubicBezTo>
                  <a:pt x="266799" y="4301990"/>
                  <a:pt x="261129" y="4300718"/>
                  <a:pt x="258614" y="4295926"/>
                </a:cubicBezTo>
                <a:cubicBezTo>
                  <a:pt x="242516" y="4327823"/>
                  <a:pt x="214979" y="4309338"/>
                  <a:pt x="182068" y="4323284"/>
                </a:cubicBezTo>
                <a:cubicBezTo>
                  <a:pt x="157942" y="4332898"/>
                  <a:pt x="153812" y="4326151"/>
                  <a:pt x="128666" y="4331122"/>
                </a:cubicBezTo>
                <a:cubicBezTo>
                  <a:pt x="77925" y="4373333"/>
                  <a:pt x="87445" y="4341355"/>
                  <a:pt x="21563" y="4371972"/>
                </a:cubicBezTo>
                <a:lnTo>
                  <a:pt x="0" y="4383632"/>
                </a:lnTo>
                <a:close/>
              </a:path>
            </a:pathLst>
          </a:custGeom>
          <a:noFill/>
          <a:ln>
            <a:noFill/>
          </a:ln>
        </p:spPr>
      </p:pic>
      <p:pic>
        <p:nvPicPr>
          <p:cNvPr id="182" name="Google Shape;182;p29"/>
          <p:cNvPicPr preferRelativeResize="0"/>
          <p:nvPr/>
        </p:nvPicPr>
        <p:blipFill rotWithShape="1">
          <a:blip r:embed="rId4" cstate="email">
            <a:alphaModFix/>
            <a:extLst>
              <a:ext uri="{28A0092B-C50C-407E-A947-70E740481C1C}">
                <a14:useLocalDpi xmlns:a14="http://schemas.microsoft.com/office/drawing/2010/main"/>
              </a:ext>
            </a:extLst>
          </a:blip>
          <a:srcRect r="16195" b="1"/>
          <a:stretch/>
        </p:blipFill>
        <p:spPr>
          <a:xfrm>
            <a:off x="9144000" y="22983"/>
            <a:ext cx="9144000" cy="8183328"/>
          </a:xfrm>
          <a:custGeom>
            <a:avLst/>
            <a:gdLst/>
            <a:ahLst/>
            <a:cxnLst/>
            <a:rect l="l" t="t" r="r" b="b"/>
            <a:pathLst>
              <a:path w="6096000" h="5455552" extrusionOk="0">
                <a:moveTo>
                  <a:pt x="0" y="0"/>
                </a:moveTo>
                <a:lnTo>
                  <a:pt x="8632" y="2126"/>
                </a:lnTo>
                <a:cubicBezTo>
                  <a:pt x="71597" y="8644"/>
                  <a:pt x="52747" y="11892"/>
                  <a:pt x="102111" y="11566"/>
                </a:cubicBezTo>
                <a:cubicBezTo>
                  <a:pt x="107032" y="11203"/>
                  <a:pt x="116450" y="20386"/>
                  <a:pt x="135511" y="18109"/>
                </a:cubicBezTo>
                <a:cubicBezTo>
                  <a:pt x="165681" y="22040"/>
                  <a:pt x="149025" y="33094"/>
                  <a:pt x="187668" y="36734"/>
                </a:cubicBezTo>
                <a:cubicBezTo>
                  <a:pt x="184095" y="40156"/>
                  <a:pt x="221954" y="38461"/>
                  <a:pt x="225602" y="50611"/>
                </a:cubicBezTo>
                <a:cubicBezTo>
                  <a:pt x="242020" y="54481"/>
                  <a:pt x="267241" y="57744"/>
                  <a:pt x="286175" y="59952"/>
                </a:cubicBezTo>
                <a:cubicBezTo>
                  <a:pt x="314543" y="65902"/>
                  <a:pt x="328665" y="72319"/>
                  <a:pt x="332857" y="76558"/>
                </a:cubicBezTo>
                <a:cubicBezTo>
                  <a:pt x="361257" y="83289"/>
                  <a:pt x="358186" y="84500"/>
                  <a:pt x="395478" y="98782"/>
                </a:cubicBezTo>
                <a:cubicBezTo>
                  <a:pt x="417363" y="93652"/>
                  <a:pt x="436168" y="104748"/>
                  <a:pt x="445328" y="114882"/>
                </a:cubicBezTo>
                <a:cubicBezTo>
                  <a:pt x="470101" y="124482"/>
                  <a:pt x="523910" y="147405"/>
                  <a:pt x="559300" y="150440"/>
                </a:cubicBezTo>
                <a:cubicBezTo>
                  <a:pt x="613422" y="149710"/>
                  <a:pt x="598278" y="160982"/>
                  <a:pt x="622357" y="169552"/>
                </a:cubicBezTo>
                <a:cubicBezTo>
                  <a:pt x="641101" y="180205"/>
                  <a:pt x="638493" y="171007"/>
                  <a:pt x="658054" y="184474"/>
                </a:cubicBezTo>
                <a:lnTo>
                  <a:pt x="694284" y="200095"/>
                </a:lnTo>
                <a:lnTo>
                  <a:pt x="737979" y="224556"/>
                </a:lnTo>
                <a:lnTo>
                  <a:pt x="747981" y="231280"/>
                </a:lnTo>
                <a:cubicBezTo>
                  <a:pt x="753111" y="231304"/>
                  <a:pt x="756366" y="231723"/>
                  <a:pt x="758445" y="232460"/>
                </a:cubicBezTo>
                <a:cubicBezTo>
                  <a:pt x="758496" y="232559"/>
                  <a:pt x="758549" y="232658"/>
                  <a:pt x="758600" y="232757"/>
                </a:cubicBezTo>
                <a:lnTo>
                  <a:pt x="773364" y="235718"/>
                </a:lnTo>
                <a:cubicBezTo>
                  <a:pt x="790479" y="236082"/>
                  <a:pt x="824818" y="262048"/>
                  <a:pt x="841072" y="261356"/>
                </a:cubicBezTo>
                <a:cubicBezTo>
                  <a:pt x="848247" y="277811"/>
                  <a:pt x="845053" y="250444"/>
                  <a:pt x="872404" y="265382"/>
                </a:cubicBezTo>
                <a:cubicBezTo>
                  <a:pt x="884596" y="267374"/>
                  <a:pt x="889722" y="269394"/>
                  <a:pt x="899938" y="270925"/>
                </a:cubicBezTo>
                <a:cubicBezTo>
                  <a:pt x="900079" y="271345"/>
                  <a:pt x="933560" y="274145"/>
                  <a:pt x="933701" y="274565"/>
                </a:cubicBezTo>
                <a:lnTo>
                  <a:pt x="958104" y="278658"/>
                </a:lnTo>
                <a:lnTo>
                  <a:pt x="963678" y="280729"/>
                </a:lnTo>
                <a:lnTo>
                  <a:pt x="996167" y="277529"/>
                </a:lnTo>
                <a:lnTo>
                  <a:pt x="1012387" y="277350"/>
                </a:lnTo>
                <a:lnTo>
                  <a:pt x="1018139" y="274257"/>
                </a:lnTo>
                <a:cubicBezTo>
                  <a:pt x="1023705" y="272608"/>
                  <a:pt x="1030840" y="272419"/>
                  <a:pt x="1041488" y="275538"/>
                </a:cubicBezTo>
                <a:lnTo>
                  <a:pt x="1043729" y="276831"/>
                </a:lnTo>
                <a:lnTo>
                  <a:pt x="1076532" y="271239"/>
                </a:lnTo>
                <a:cubicBezTo>
                  <a:pt x="1083544" y="269462"/>
                  <a:pt x="1111552" y="278849"/>
                  <a:pt x="1117458" y="275294"/>
                </a:cubicBezTo>
                <a:cubicBezTo>
                  <a:pt x="1173364" y="280135"/>
                  <a:pt x="1207569" y="263603"/>
                  <a:pt x="1275827" y="275029"/>
                </a:cubicBezTo>
                <a:cubicBezTo>
                  <a:pt x="1321519" y="279616"/>
                  <a:pt x="1347196" y="279519"/>
                  <a:pt x="1376683" y="283128"/>
                </a:cubicBezTo>
                <a:cubicBezTo>
                  <a:pt x="1406170" y="286737"/>
                  <a:pt x="1433752" y="293140"/>
                  <a:pt x="1452749" y="296685"/>
                </a:cubicBezTo>
                <a:cubicBezTo>
                  <a:pt x="1471746" y="300230"/>
                  <a:pt x="1466619" y="301895"/>
                  <a:pt x="1490664" y="304401"/>
                </a:cubicBezTo>
                <a:cubicBezTo>
                  <a:pt x="1514709" y="306907"/>
                  <a:pt x="1573675" y="305000"/>
                  <a:pt x="1597021" y="311721"/>
                </a:cubicBezTo>
                <a:cubicBezTo>
                  <a:pt x="1622238" y="311037"/>
                  <a:pt x="1625537" y="322069"/>
                  <a:pt x="1639314" y="320753"/>
                </a:cubicBezTo>
                <a:cubicBezTo>
                  <a:pt x="1710549" y="337224"/>
                  <a:pt x="1769892" y="334296"/>
                  <a:pt x="1856583" y="331628"/>
                </a:cubicBezTo>
                <a:cubicBezTo>
                  <a:pt x="1913730" y="336509"/>
                  <a:pt x="1912698" y="339285"/>
                  <a:pt x="1937745" y="342098"/>
                </a:cubicBezTo>
                <a:cubicBezTo>
                  <a:pt x="1945390" y="344925"/>
                  <a:pt x="1949181" y="335092"/>
                  <a:pt x="1956068" y="338984"/>
                </a:cubicBezTo>
                <a:lnTo>
                  <a:pt x="1991434" y="344183"/>
                </a:lnTo>
                <a:lnTo>
                  <a:pt x="2017399" y="354323"/>
                </a:lnTo>
                <a:lnTo>
                  <a:pt x="2041804" y="360756"/>
                </a:lnTo>
                <a:lnTo>
                  <a:pt x="2071138" y="363487"/>
                </a:lnTo>
                <a:cubicBezTo>
                  <a:pt x="2080124" y="365903"/>
                  <a:pt x="2080713" y="373697"/>
                  <a:pt x="2092557" y="373570"/>
                </a:cubicBezTo>
                <a:cubicBezTo>
                  <a:pt x="2128517" y="378742"/>
                  <a:pt x="2193287" y="383225"/>
                  <a:pt x="2242182" y="388922"/>
                </a:cubicBezTo>
                <a:cubicBezTo>
                  <a:pt x="2266404" y="385527"/>
                  <a:pt x="2301142" y="392029"/>
                  <a:pt x="2311187" y="401718"/>
                </a:cubicBezTo>
                <a:cubicBezTo>
                  <a:pt x="2323182" y="404413"/>
                  <a:pt x="2352098" y="404462"/>
                  <a:pt x="2363765" y="402554"/>
                </a:cubicBezTo>
                <a:cubicBezTo>
                  <a:pt x="2374121" y="402833"/>
                  <a:pt x="2375999" y="406521"/>
                  <a:pt x="2389759" y="407955"/>
                </a:cubicBezTo>
                <a:cubicBezTo>
                  <a:pt x="2404778" y="411334"/>
                  <a:pt x="2437354" y="427346"/>
                  <a:pt x="2451497" y="432353"/>
                </a:cubicBezTo>
                <a:cubicBezTo>
                  <a:pt x="2465640" y="437360"/>
                  <a:pt x="2451256" y="432175"/>
                  <a:pt x="2474615" y="437995"/>
                </a:cubicBezTo>
                <a:cubicBezTo>
                  <a:pt x="2482949" y="439979"/>
                  <a:pt x="2481204" y="447714"/>
                  <a:pt x="2499122" y="451403"/>
                </a:cubicBezTo>
                <a:cubicBezTo>
                  <a:pt x="2517041" y="455093"/>
                  <a:pt x="2557176" y="459358"/>
                  <a:pt x="2582126" y="460132"/>
                </a:cubicBezTo>
                <a:cubicBezTo>
                  <a:pt x="2610000" y="447613"/>
                  <a:pt x="2600233" y="464657"/>
                  <a:pt x="2651203" y="448902"/>
                </a:cubicBezTo>
                <a:cubicBezTo>
                  <a:pt x="2652514" y="450917"/>
                  <a:pt x="2673343" y="450050"/>
                  <a:pt x="2694692" y="451398"/>
                </a:cubicBezTo>
                <a:cubicBezTo>
                  <a:pt x="2716041" y="452746"/>
                  <a:pt x="2761501" y="464041"/>
                  <a:pt x="2779298" y="456988"/>
                </a:cubicBezTo>
                <a:lnTo>
                  <a:pt x="2936306" y="456249"/>
                </a:lnTo>
                <a:lnTo>
                  <a:pt x="3026435" y="468085"/>
                </a:lnTo>
                <a:cubicBezTo>
                  <a:pt x="3057775" y="469980"/>
                  <a:pt x="3063039" y="478620"/>
                  <a:pt x="3083171" y="475230"/>
                </a:cubicBezTo>
                <a:cubicBezTo>
                  <a:pt x="3117108" y="477415"/>
                  <a:pt x="3095622" y="493457"/>
                  <a:pt x="3134778" y="480540"/>
                </a:cubicBezTo>
                <a:cubicBezTo>
                  <a:pt x="3124076" y="494276"/>
                  <a:pt x="3153178" y="476814"/>
                  <a:pt x="3173314" y="487873"/>
                </a:cubicBezTo>
                <a:cubicBezTo>
                  <a:pt x="3201556" y="479719"/>
                  <a:pt x="3230591" y="489990"/>
                  <a:pt x="3247734" y="491186"/>
                </a:cubicBezTo>
                <a:cubicBezTo>
                  <a:pt x="3264877" y="492382"/>
                  <a:pt x="3251612" y="496143"/>
                  <a:pt x="3276172" y="495050"/>
                </a:cubicBezTo>
                <a:lnTo>
                  <a:pt x="3310856" y="500586"/>
                </a:lnTo>
                <a:cubicBezTo>
                  <a:pt x="3309045" y="496015"/>
                  <a:pt x="3314063" y="497362"/>
                  <a:pt x="3327824" y="498077"/>
                </a:cubicBezTo>
                <a:lnTo>
                  <a:pt x="3364782" y="494003"/>
                </a:lnTo>
                <a:lnTo>
                  <a:pt x="3390144" y="498112"/>
                </a:lnTo>
                <a:cubicBezTo>
                  <a:pt x="3393544" y="497973"/>
                  <a:pt x="3417720" y="493499"/>
                  <a:pt x="3417235" y="489988"/>
                </a:cubicBezTo>
                <a:cubicBezTo>
                  <a:pt x="3443685" y="504716"/>
                  <a:pt x="3446332" y="495464"/>
                  <a:pt x="3473455" y="491710"/>
                </a:cubicBezTo>
                <a:cubicBezTo>
                  <a:pt x="3496710" y="493093"/>
                  <a:pt x="3476665" y="493558"/>
                  <a:pt x="3532861" y="495298"/>
                </a:cubicBezTo>
                <a:cubicBezTo>
                  <a:pt x="3554737" y="511467"/>
                  <a:pt x="3539011" y="483579"/>
                  <a:pt x="3581951" y="506221"/>
                </a:cubicBezTo>
                <a:cubicBezTo>
                  <a:pt x="3584053" y="504456"/>
                  <a:pt x="3610563" y="506075"/>
                  <a:pt x="3624438" y="507850"/>
                </a:cubicBezTo>
                <a:cubicBezTo>
                  <a:pt x="3638313" y="509625"/>
                  <a:pt x="3650849" y="507462"/>
                  <a:pt x="3665204" y="516874"/>
                </a:cubicBezTo>
                <a:cubicBezTo>
                  <a:pt x="3675692" y="519769"/>
                  <a:pt x="3656949" y="515532"/>
                  <a:pt x="3689747" y="520459"/>
                </a:cubicBezTo>
                <a:cubicBezTo>
                  <a:pt x="3722545" y="525386"/>
                  <a:pt x="3829449" y="542068"/>
                  <a:pt x="3861993" y="546434"/>
                </a:cubicBezTo>
                <a:cubicBezTo>
                  <a:pt x="3894537" y="550800"/>
                  <a:pt x="3871648" y="553364"/>
                  <a:pt x="3885009" y="553797"/>
                </a:cubicBezTo>
                <a:cubicBezTo>
                  <a:pt x="3898370" y="554230"/>
                  <a:pt x="3927139" y="547164"/>
                  <a:pt x="3942159" y="549034"/>
                </a:cubicBezTo>
                <a:cubicBezTo>
                  <a:pt x="3961015" y="550940"/>
                  <a:pt x="3963811" y="558241"/>
                  <a:pt x="3975129" y="557872"/>
                </a:cubicBezTo>
                <a:cubicBezTo>
                  <a:pt x="3985593" y="547655"/>
                  <a:pt x="3996704" y="547768"/>
                  <a:pt x="4014830" y="553964"/>
                </a:cubicBezTo>
                <a:cubicBezTo>
                  <a:pt x="4048643" y="556748"/>
                  <a:pt x="4048670" y="546238"/>
                  <a:pt x="4081323" y="547753"/>
                </a:cubicBezTo>
                <a:cubicBezTo>
                  <a:pt x="4095652" y="547174"/>
                  <a:pt x="4103318" y="550468"/>
                  <a:pt x="4127224" y="547194"/>
                </a:cubicBezTo>
                <a:cubicBezTo>
                  <a:pt x="4144245" y="547892"/>
                  <a:pt x="4178444" y="549648"/>
                  <a:pt x="4201489" y="539366"/>
                </a:cubicBezTo>
                <a:cubicBezTo>
                  <a:pt x="4226484" y="538057"/>
                  <a:pt x="4208332" y="537593"/>
                  <a:pt x="4235612" y="540183"/>
                </a:cubicBezTo>
                <a:cubicBezTo>
                  <a:pt x="4268938" y="540701"/>
                  <a:pt x="4282810" y="534470"/>
                  <a:pt x="4302068" y="535952"/>
                </a:cubicBezTo>
                <a:cubicBezTo>
                  <a:pt x="4314608" y="531697"/>
                  <a:pt x="4300406" y="536768"/>
                  <a:pt x="4348604" y="531427"/>
                </a:cubicBezTo>
                <a:cubicBezTo>
                  <a:pt x="4367706" y="540886"/>
                  <a:pt x="4384046" y="527950"/>
                  <a:pt x="4400391" y="529988"/>
                </a:cubicBezTo>
                <a:cubicBezTo>
                  <a:pt x="4426313" y="528954"/>
                  <a:pt x="4490025" y="529067"/>
                  <a:pt x="4513659" y="527603"/>
                </a:cubicBezTo>
                <a:cubicBezTo>
                  <a:pt x="4537293" y="526139"/>
                  <a:pt x="4512137" y="523958"/>
                  <a:pt x="4542198" y="521206"/>
                </a:cubicBezTo>
                <a:cubicBezTo>
                  <a:pt x="4597566" y="533455"/>
                  <a:pt x="4628464" y="511410"/>
                  <a:pt x="4684502" y="508712"/>
                </a:cubicBezTo>
                <a:cubicBezTo>
                  <a:pt x="4718519" y="491640"/>
                  <a:pt x="4742626" y="509374"/>
                  <a:pt x="4779821" y="496309"/>
                </a:cubicBezTo>
                <a:cubicBezTo>
                  <a:pt x="4804992" y="492314"/>
                  <a:pt x="4808648" y="496131"/>
                  <a:pt x="4822825" y="494266"/>
                </a:cubicBezTo>
                <a:cubicBezTo>
                  <a:pt x="4837002" y="492401"/>
                  <a:pt x="4852992" y="487905"/>
                  <a:pt x="4864884" y="485118"/>
                </a:cubicBezTo>
                <a:cubicBezTo>
                  <a:pt x="4871249" y="488756"/>
                  <a:pt x="4920720" y="482346"/>
                  <a:pt x="4919578" y="477542"/>
                </a:cubicBezTo>
                <a:cubicBezTo>
                  <a:pt x="4926928" y="479188"/>
                  <a:pt x="4947247" y="485560"/>
                  <a:pt x="4949541" y="477954"/>
                </a:cubicBezTo>
                <a:cubicBezTo>
                  <a:pt x="4987069" y="477873"/>
                  <a:pt x="5008152" y="476806"/>
                  <a:pt x="5040980" y="486944"/>
                </a:cubicBezTo>
                <a:cubicBezTo>
                  <a:pt x="5064311" y="490721"/>
                  <a:pt x="5048016" y="488694"/>
                  <a:pt x="5062537" y="491091"/>
                </a:cubicBezTo>
                <a:cubicBezTo>
                  <a:pt x="5077058" y="493488"/>
                  <a:pt x="5101248" y="489194"/>
                  <a:pt x="5124930" y="488624"/>
                </a:cubicBezTo>
                <a:cubicBezTo>
                  <a:pt x="5148941" y="488756"/>
                  <a:pt x="5176916" y="492838"/>
                  <a:pt x="5194697" y="494266"/>
                </a:cubicBezTo>
                <a:cubicBezTo>
                  <a:pt x="5212478" y="495694"/>
                  <a:pt x="5216720" y="495351"/>
                  <a:pt x="5231615" y="497193"/>
                </a:cubicBezTo>
                <a:cubicBezTo>
                  <a:pt x="5256471" y="493743"/>
                  <a:pt x="5277358" y="495561"/>
                  <a:pt x="5295973" y="502936"/>
                </a:cubicBezTo>
                <a:cubicBezTo>
                  <a:pt x="5310458" y="504829"/>
                  <a:pt x="5303034" y="509138"/>
                  <a:pt x="5313760" y="510935"/>
                </a:cubicBezTo>
                <a:cubicBezTo>
                  <a:pt x="5324486" y="512732"/>
                  <a:pt x="5331325" y="504608"/>
                  <a:pt x="5360330" y="506574"/>
                </a:cubicBezTo>
                <a:cubicBezTo>
                  <a:pt x="5370649" y="506971"/>
                  <a:pt x="5370304" y="514592"/>
                  <a:pt x="5392341" y="515697"/>
                </a:cubicBezTo>
                <a:cubicBezTo>
                  <a:pt x="5414378" y="516802"/>
                  <a:pt x="5502983" y="521559"/>
                  <a:pt x="5535415" y="522731"/>
                </a:cubicBezTo>
                <a:cubicBezTo>
                  <a:pt x="5567847" y="523903"/>
                  <a:pt x="5554717" y="520685"/>
                  <a:pt x="5570264" y="520350"/>
                </a:cubicBezTo>
                <a:cubicBezTo>
                  <a:pt x="5585811" y="520015"/>
                  <a:pt x="5604204" y="511612"/>
                  <a:pt x="5628698" y="520719"/>
                </a:cubicBezTo>
                <a:cubicBezTo>
                  <a:pt x="5647020" y="515874"/>
                  <a:pt x="5647491" y="526993"/>
                  <a:pt x="5667807" y="529861"/>
                </a:cubicBezTo>
                <a:cubicBezTo>
                  <a:pt x="5679016" y="533919"/>
                  <a:pt x="5693046" y="532742"/>
                  <a:pt x="5702300" y="535541"/>
                </a:cubicBezTo>
                <a:cubicBezTo>
                  <a:pt x="5711554" y="538340"/>
                  <a:pt x="5718870" y="538844"/>
                  <a:pt x="5725716" y="541891"/>
                </a:cubicBezTo>
                <a:cubicBezTo>
                  <a:pt x="5732562" y="544938"/>
                  <a:pt x="5734643" y="551045"/>
                  <a:pt x="5743374" y="553823"/>
                </a:cubicBezTo>
                <a:cubicBezTo>
                  <a:pt x="5752105" y="556601"/>
                  <a:pt x="5765759" y="561491"/>
                  <a:pt x="5775722" y="563322"/>
                </a:cubicBezTo>
                <a:cubicBezTo>
                  <a:pt x="5785685" y="565153"/>
                  <a:pt x="5784173" y="562319"/>
                  <a:pt x="5803154" y="564811"/>
                </a:cubicBezTo>
                <a:cubicBezTo>
                  <a:pt x="5834093" y="570132"/>
                  <a:pt x="5861956" y="573987"/>
                  <a:pt x="5896753" y="573511"/>
                </a:cubicBezTo>
                <a:cubicBezTo>
                  <a:pt x="5903276" y="583218"/>
                  <a:pt x="5913663" y="578812"/>
                  <a:pt x="5927554" y="573675"/>
                </a:cubicBezTo>
                <a:cubicBezTo>
                  <a:pt x="5953522" y="580755"/>
                  <a:pt x="5997380" y="586240"/>
                  <a:pt x="6041802" y="602069"/>
                </a:cubicBezTo>
                <a:cubicBezTo>
                  <a:pt x="6060710" y="611771"/>
                  <a:pt x="6064884" y="613437"/>
                  <a:pt x="6078434" y="616108"/>
                </a:cubicBezTo>
                <a:lnTo>
                  <a:pt x="6096000" y="619448"/>
                </a:lnTo>
                <a:lnTo>
                  <a:pt x="6096000" y="5455552"/>
                </a:lnTo>
                <a:lnTo>
                  <a:pt x="6069997" y="5451207"/>
                </a:lnTo>
                <a:cubicBezTo>
                  <a:pt x="6053823" y="5455294"/>
                  <a:pt x="6044686" y="5455132"/>
                  <a:pt x="6037984" y="5444964"/>
                </a:cubicBezTo>
                <a:cubicBezTo>
                  <a:pt x="5998377" y="5442843"/>
                  <a:pt x="5957550" y="5417208"/>
                  <a:pt x="5932185" y="5429303"/>
                </a:cubicBezTo>
                <a:cubicBezTo>
                  <a:pt x="5933795" y="5407890"/>
                  <a:pt x="5919598" y="5415926"/>
                  <a:pt x="5891978" y="5410773"/>
                </a:cubicBezTo>
                <a:cubicBezTo>
                  <a:pt x="5872223" y="5404775"/>
                  <a:pt x="5829555" y="5392164"/>
                  <a:pt x="5813654" y="5386399"/>
                </a:cubicBezTo>
                <a:cubicBezTo>
                  <a:pt x="5797753" y="5380634"/>
                  <a:pt x="5785570" y="5384842"/>
                  <a:pt x="5769613" y="5379294"/>
                </a:cubicBezTo>
                <a:cubicBezTo>
                  <a:pt x="5776777" y="5360980"/>
                  <a:pt x="5681621" y="5373475"/>
                  <a:pt x="5717914" y="5360029"/>
                </a:cubicBezTo>
                <a:cubicBezTo>
                  <a:pt x="5690732" y="5349118"/>
                  <a:pt x="5700727" y="5354575"/>
                  <a:pt x="5686355" y="5359511"/>
                </a:cubicBezTo>
                <a:cubicBezTo>
                  <a:pt x="5652173" y="5354756"/>
                  <a:pt x="5649150" y="5353330"/>
                  <a:pt x="5609707" y="5357833"/>
                </a:cubicBezTo>
                <a:cubicBezTo>
                  <a:pt x="5592195" y="5357127"/>
                  <a:pt x="5585993" y="5354659"/>
                  <a:pt x="5570413" y="5353209"/>
                </a:cubicBezTo>
                <a:cubicBezTo>
                  <a:pt x="5554833" y="5351759"/>
                  <a:pt x="5546238" y="5352814"/>
                  <a:pt x="5516227" y="5349136"/>
                </a:cubicBezTo>
                <a:cubicBezTo>
                  <a:pt x="5492490" y="5344525"/>
                  <a:pt x="5475257" y="5345814"/>
                  <a:pt x="5456088" y="5343158"/>
                </a:cubicBezTo>
                <a:cubicBezTo>
                  <a:pt x="5436918" y="5340503"/>
                  <a:pt x="5425237" y="5336331"/>
                  <a:pt x="5401214" y="5333202"/>
                </a:cubicBezTo>
                <a:cubicBezTo>
                  <a:pt x="5380590" y="5324458"/>
                  <a:pt x="5302803" y="5345416"/>
                  <a:pt x="5287223" y="5319212"/>
                </a:cubicBezTo>
                <a:cubicBezTo>
                  <a:pt x="5230819" y="5324494"/>
                  <a:pt x="5214860" y="5313910"/>
                  <a:pt x="5168498" y="5309267"/>
                </a:cubicBezTo>
                <a:cubicBezTo>
                  <a:pt x="5123665" y="5304413"/>
                  <a:pt x="5118021" y="5307363"/>
                  <a:pt x="5071189" y="5294765"/>
                </a:cubicBezTo>
                <a:cubicBezTo>
                  <a:pt x="5034607" y="5282205"/>
                  <a:pt x="5014978" y="5278240"/>
                  <a:pt x="4972297" y="5275521"/>
                </a:cubicBezTo>
                <a:cubicBezTo>
                  <a:pt x="4969126" y="5282935"/>
                  <a:pt x="4918210" y="5268072"/>
                  <a:pt x="4909975" y="5265882"/>
                </a:cubicBezTo>
                <a:cubicBezTo>
                  <a:pt x="4910918" y="5270758"/>
                  <a:pt x="4884027" y="5272900"/>
                  <a:pt x="4877057" y="5268795"/>
                </a:cubicBezTo>
                <a:cubicBezTo>
                  <a:pt x="4815399" y="5271659"/>
                  <a:pt x="4796579" y="5290311"/>
                  <a:pt x="4750368" y="5280515"/>
                </a:cubicBezTo>
                <a:cubicBezTo>
                  <a:pt x="4714297" y="5280446"/>
                  <a:pt x="4716019" y="5289985"/>
                  <a:pt x="4664197" y="5289876"/>
                </a:cubicBezTo>
                <a:cubicBezTo>
                  <a:pt x="4642396" y="5294034"/>
                  <a:pt x="4648926" y="5285802"/>
                  <a:pt x="4621801" y="5286109"/>
                </a:cubicBezTo>
                <a:cubicBezTo>
                  <a:pt x="4587181" y="5303707"/>
                  <a:pt x="4550367" y="5292240"/>
                  <a:pt x="4501450" y="5291718"/>
                </a:cubicBezTo>
                <a:cubicBezTo>
                  <a:pt x="4441618" y="5290413"/>
                  <a:pt x="4391602" y="5297669"/>
                  <a:pt x="4339538" y="5289896"/>
                </a:cubicBezTo>
                <a:cubicBezTo>
                  <a:pt x="4320399" y="5296143"/>
                  <a:pt x="4294824" y="5304547"/>
                  <a:pt x="4273798" y="5293687"/>
                </a:cubicBezTo>
                <a:cubicBezTo>
                  <a:pt x="4218595" y="5295417"/>
                  <a:pt x="4225039" y="5300366"/>
                  <a:pt x="4204001" y="5294046"/>
                </a:cubicBezTo>
                <a:cubicBezTo>
                  <a:pt x="4162118" y="5296469"/>
                  <a:pt x="4168874" y="5290927"/>
                  <a:pt x="4131013" y="5287923"/>
                </a:cubicBezTo>
                <a:cubicBezTo>
                  <a:pt x="4100184" y="5283304"/>
                  <a:pt x="4115521" y="5283729"/>
                  <a:pt x="4087000" y="5283169"/>
                </a:cubicBezTo>
                <a:cubicBezTo>
                  <a:pt x="4060034" y="5291706"/>
                  <a:pt x="4041568" y="5281154"/>
                  <a:pt x="4034328" y="5278941"/>
                </a:cubicBezTo>
                <a:cubicBezTo>
                  <a:pt x="4008845" y="5280382"/>
                  <a:pt x="3971113" y="5268624"/>
                  <a:pt x="3975385" y="5283804"/>
                </a:cubicBezTo>
                <a:cubicBezTo>
                  <a:pt x="3939593" y="5263231"/>
                  <a:pt x="3940927" y="5284115"/>
                  <a:pt x="3902682" y="5278816"/>
                </a:cubicBezTo>
                <a:cubicBezTo>
                  <a:pt x="3882526" y="5271283"/>
                  <a:pt x="3856417" y="5267233"/>
                  <a:pt x="3843763" y="5276642"/>
                </a:cubicBezTo>
                <a:cubicBezTo>
                  <a:pt x="3766863" y="5264696"/>
                  <a:pt x="3813381" y="5261088"/>
                  <a:pt x="3734981" y="5248544"/>
                </a:cubicBezTo>
                <a:cubicBezTo>
                  <a:pt x="3694311" y="5242227"/>
                  <a:pt x="3633976" y="5239795"/>
                  <a:pt x="3602355" y="5230777"/>
                </a:cubicBezTo>
                <a:cubicBezTo>
                  <a:pt x="3570735" y="5221759"/>
                  <a:pt x="3562983" y="5225833"/>
                  <a:pt x="3538517" y="5219315"/>
                </a:cubicBezTo>
                <a:cubicBezTo>
                  <a:pt x="3514052" y="5212798"/>
                  <a:pt x="3482747" y="5212305"/>
                  <a:pt x="3463058" y="5208965"/>
                </a:cubicBezTo>
                <a:cubicBezTo>
                  <a:pt x="3443369" y="5205624"/>
                  <a:pt x="3422900" y="5197673"/>
                  <a:pt x="3420380" y="5199276"/>
                </a:cubicBezTo>
                <a:cubicBezTo>
                  <a:pt x="3380714" y="5190779"/>
                  <a:pt x="3368868" y="5201274"/>
                  <a:pt x="3345184" y="5183516"/>
                </a:cubicBezTo>
                <a:cubicBezTo>
                  <a:pt x="3324916" y="5181274"/>
                  <a:pt x="3320333" y="5179327"/>
                  <a:pt x="3298771" y="5178904"/>
                </a:cubicBezTo>
                <a:cubicBezTo>
                  <a:pt x="3277209" y="5178481"/>
                  <a:pt x="3245843" y="5181014"/>
                  <a:pt x="3215809" y="5180977"/>
                </a:cubicBezTo>
                <a:cubicBezTo>
                  <a:pt x="3184688" y="5182696"/>
                  <a:pt x="3183910" y="5199151"/>
                  <a:pt x="3154917" y="5182487"/>
                </a:cubicBezTo>
                <a:cubicBezTo>
                  <a:pt x="3155210" y="5186026"/>
                  <a:pt x="3140142" y="5187176"/>
                  <a:pt x="3136265" y="5187060"/>
                </a:cubicBezTo>
                <a:lnTo>
                  <a:pt x="3105563" y="5188768"/>
                </a:lnTo>
                <a:lnTo>
                  <a:pt x="3102974" y="5183180"/>
                </a:lnTo>
                <a:cubicBezTo>
                  <a:pt x="3091506" y="5180875"/>
                  <a:pt x="3071814" y="5186387"/>
                  <a:pt x="3060354" y="5187376"/>
                </a:cubicBezTo>
                <a:lnTo>
                  <a:pt x="3034213" y="5189113"/>
                </a:lnTo>
                <a:lnTo>
                  <a:pt x="3024272" y="5188328"/>
                </a:lnTo>
                <a:lnTo>
                  <a:pt x="3020033" y="5188388"/>
                </a:lnTo>
                <a:lnTo>
                  <a:pt x="3009083" y="5184215"/>
                </a:lnTo>
                <a:cubicBezTo>
                  <a:pt x="2998901" y="5183170"/>
                  <a:pt x="2991286" y="5176456"/>
                  <a:pt x="2985198" y="5175435"/>
                </a:cubicBezTo>
                <a:cubicBezTo>
                  <a:pt x="2979110" y="5174414"/>
                  <a:pt x="2977314" y="5182166"/>
                  <a:pt x="2972552" y="5178092"/>
                </a:cubicBezTo>
                <a:cubicBezTo>
                  <a:pt x="2978585" y="5175121"/>
                  <a:pt x="2969122" y="5172700"/>
                  <a:pt x="2964948" y="5170542"/>
                </a:cubicBezTo>
                <a:lnTo>
                  <a:pt x="2927081" y="5167883"/>
                </a:lnTo>
                <a:cubicBezTo>
                  <a:pt x="2881315" y="5170765"/>
                  <a:pt x="2897505" y="5157632"/>
                  <a:pt x="2883507" y="5165948"/>
                </a:cubicBezTo>
                <a:cubicBezTo>
                  <a:pt x="2848802" y="5172562"/>
                  <a:pt x="2841183" y="5172540"/>
                  <a:pt x="2828808" y="5171024"/>
                </a:cubicBezTo>
                <a:cubicBezTo>
                  <a:pt x="2789723" y="5176358"/>
                  <a:pt x="2783598" y="5178552"/>
                  <a:pt x="2733350" y="5182954"/>
                </a:cubicBezTo>
                <a:cubicBezTo>
                  <a:pt x="2705294" y="5195484"/>
                  <a:pt x="2697276" y="5196299"/>
                  <a:pt x="2676026" y="5201528"/>
                </a:cubicBezTo>
                <a:cubicBezTo>
                  <a:pt x="2649850" y="5209688"/>
                  <a:pt x="2656777" y="5215631"/>
                  <a:pt x="2624966" y="5219503"/>
                </a:cubicBezTo>
                <a:cubicBezTo>
                  <a:pt x="2608822" y="5223802"/>
                  <a:pt x="2596717" y="5233960"/>
                  <a:pt x="2586657" y="5237693"/>
                </a:cubicBezTo>
                <a:cubicBezTo>
                  <a:pt x="2576598" y="5241426"/>
                  <a:pt x="2572560" y="5240215"/>
                  <a:pt x="2555604" y="5242950"/>
                </a:cubicBezTo>
                <a:cubicBezTo>
                  <a:pt x="2544327" y="5242024"/>
                  <a:pt x="2507818" y="5241999"/>
                  <a:pt x="2501014" y="5243732"/>
                </a:cubicBezTo>
                <a:cubicBezTo>
                  <a:pt x="2481627" y="5253849"/>
                  <a:pt x="2464234" y="5242512"/>
                  <a:pt x="2430333" y="5242347"/>
                </a:cubicBezTo>
                <a:lnTo>
                  <a:pt x="2390297" y="5243718"/>
                </a:lnTo>
                <a:cubicBezTo>
                  <a:pt x="2383025" y="5238323"/>
                  <a:pt x="2325738" y="5236407"/>
                  <a:pt x="2321676" y="5229096"/>
                </a:cubicBezTo>
                <a:cubicBezTo>
                  <a:pt x="2300682" y="5221752"/>
                  <a:pt x="2300605" y="5203239"/>
                  <a:pt x="2268081" y="5196194"/>
                </a:cubicBezTo>
                <a:cubicBezTo>
                  <a:pt x="2250549" y="5189151"/>
                  <a:pt x="2260291" y="5206888"/>
                  <a:pt x="2216485" y="5186836"/>
                </a:cubicBezTo>
                <a:cubicBezTo>
                  <a:pt x="2176812" y="5155811"/>
                  <a:pt x="2009284" y="5133290"/>
                  <a:pt x="2001494" y="5079343"/>
                </a:cubicBezTo>
                <a:cubicBezTo>
                  <a:pt x="1930452" y="5061834"/>
                  <a:pt x="1990088" y="5062662"/>
                  <a:pt x="1894629" y="5047832"/>
                </a:cubicBezTo>
                <a:cubicBezTo>
                  <a:pt x="1809963" y="5035276"/>
                  <a:pt x="1557661" y="5013588"/>
                  <a:pt x="1500237" y="4994679"/>
                </a:cubicBezTo>
                <a:cubicBezTo>
                  <a:pt x="1422590" y="4985100"/>
                  <a:pt x="1462550" y="4984560"/>
                  <a:pt x="1428745" y="4990358"/>
                </a:cubicBezTo>
                <a:cubicBezTo>
                  <a:pt x="1371818" y="4998904"/>
                  <a:pt x="1368586" y="4981591"/>
                  <a:pt x="1331117" y="4982813"/>
                </a:cubicBezTo>
                <a:cubicBezTo>
                  <a:pt x="1275392" y="4969813"/>
                  <a:pt x="1167811" y="4963517"/>
                  <a:pt x="1094400" y="4949677"/>
                </a:cubicBezTo>
                <a:cubicBezTo>
                  <a:pt x="1032555" y="4940283"/>
                  <a:pt x="1020613" y="4926459"/>
                  <a:pt x="960420" y="4921601"/>
                </a:cubicBezTo>
                <a:cubicBezTo>
                  <a:pt x="926461" y="4913284"/>
                  <a:pt x="907935" y="4932317"/>
                  <a:pt x="890651" y="4899776"/>
                </a:cubicBezTo>
                <a:cubicBezTo>
                  <a:pt x="868932" y="4886871"/>
                  <a:pt x="828943" y="4886321"/>
                  <a:pt x="792786" y="4879490"/>
                </a:cubicBezTo>
                <a:cubicBezTo>
                  <a:pt x="774601" y="4877972"/>
                  <a:pt x="755410" y="4883422"/>
                  <a:pt x="715957" y="4873155"/>
                </a:cubicBezTo>
                <a:cubicBezTo>
                  <a:pt x="685950" y="4865367"/>
                  <a:pt x="651097" y="4849744"/>
                  <a:pt x="647625" y="4870967"/>
                </a:cubicBezTo>
                <a:cubicBezTo>
                  <a:pt x="617175" y="4843306"/>
                  <a:pt x="628363" y="4862320"/>
                  <a:pt x="588833" y="4861867"/>
                </a:cubicBezTo>
                <a:cubicBezTo>
                  <a:pt x="485840" y="4832827"/>
                  <a:pt x="444489" y="4851587"/>
                  <a:pt x="366769" y="4836563"/>
                </a:cubicBezTo>
                <a:cubicBezTo>
                  <a:pt x="347086" y="4818158"/>
                  <a:pt x="343282" y="4863016"/>
                  <a:pt x="293285" y="4819988"/>
                </a:cubicBezTo>
                <a:cubicBezTo>
                  <a:pt x="289569" y="4822136"/>
                  <a:pt x="267030" y="4799681"/>
                  <a:pt x="251789" y="4793960"/>
                </a:cubicBezTo>
                <a:cubicBezTo>
                  <a:pt x="236548" y="4788239"/>
                  <a:pt x="215411" y="4786648"/>
                  <a:pt x="201835" y="4785664"/>
                </a:cubicBezTo>
                <a:cubicBezTo>
                  <a:pt x="188258" y="4784679"/>
                  <a:pt x="186209" y="4788050"/>
                  <a:pt x="170329" y="4788050"/>
                </a:cubicBezTo>
                <a:cubicBezTo>
                  <a:pt x="154448" y="4788050"/>
                  <a:pt x="132774" y="4775085"/>
                  <a:pt x="103478" y="4797957"/>
                </a:cubicBezTo>
                <a:cubicBezTo>
                  <a:pt x="89551" y="4796239"/>
                  <a:pt x="97852" y="4783571"/>
                  <a:pt x="86767" y="4777747"/>
                </a:cubicBezTo>
                <a:cubicBezTo>
                  <a:pt x="81225" y="4774835"/>
                  <a:pt x="72809" y="4772046"/>
                  <a:pt x="63762" y="4769537"/>
                </a:cubicBezTo>
                <a:lnTo>
                  <a:pt x="37001" y="4763022"/>
                </a:lnTo>
                <a:lnTo>
                  <a:pt x="37482" y="4761597"/>
                </a:lnTo>
                <a:cubicBezTo>
                  <a:pt x="35277" y="4760236"/>
                  <a:pt x="31697" y="4759001"/>
                  <a:pt x="30394" y="4758901"/>
                </a:cubicBezTo>
                <a:cubicBezTo>
                  <a:pt x="29091" y="4758801"/>
                  <a:pt x="30066" y="4759837"/>
                  <a:pt x="36971" y="4763015"/>
                </a:cubicBezTo>
                <a:lnTo>
                  <a:pt x="37001" y="4763022"/>
                </a:lnTo>
                <a:lnTo>
                  <a:pt x="36315" y="4765055"/>
                </a:lnTo>
                <a:cubicBezTo>
                  <a:pt x="32115" y="4765663"/>
                  <a:pt x="22886" y="4765389"/>
                  <a:pt x="4975" y="4763227"/>
                </a:cubicBezTo>
                <a:lnTo>
                  <a:pt x="0" y="4762420"/>
                </a:lnTo>
                <a:close/>
              </a:path>
            </a:pathLst>
          </a:custGeom>
          <a:noFill/>
          <a:ln>
            <a:noFill/>
          </a:ln>
        </p:spPr>
      </p:pic>
      <p:pic>
        <p:nvPicPr>
          <p:cNvPr id="183" name="Google Shape;183;p2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6840200" y="9400506"/>
            <a:ext cx="1038985" cy="693228"/>
          </a:xfrm>
          <a:prstGeom prst="rect">
            <a:avLst/>
          </a:prstGeom>
          <a:noFill/>
          <a:ln>
            <a:noFill/>
          </a:ln>
        </p:spPr>
      </p:pic>
      <p:pic>
        <p:nvPicPr>
          <p:cNvPr id="184" name="Google Shape;184;p29"/>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91386" y="9261120"/>
            <a:ext cx="3460994" cy="102588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968</Words>
  <Application>Microsoft Macintosh PowerPoint</Application>
  <PresentationFormat>Custom</PresentationFormat>
  <Paragraphs>57</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 Thompson</dc:creator>
  <cp:keywords>, docId:152FA2B6E19F89E54679DB0AE03FBE4E</cp:keywords>
  <cp:lastModifiedBy>Europlanet</cp:lastModifiedBy>
  <cp:revision>8</cp:revision>
  <dcterms:created xsi:type="dcterms:W3CDTF">2006-08-16T00:00:00Z</dcterms:created>
  <dcterms:modified xsi:type="dcterms:W3CDTF">2024-05-16T17:28:04Z</dcterms:modified>
</cp:coreProperties>
</file>