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2"/>
    <p:restoredTop sz="94619"/>
  </p:normalViewPr>
  <p:slideViewPr>
    <p:cSldViewPr snapToGrid="0">
      <p:cViewPr>
        <p:scale>
          <a:sx n="44" d="100"/>
          <a:sy n="44" d="100"/>
        </p:scale>
        <p:origin x="1088" y="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youtu.be/wX8GXsxe5a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151816"/>
            <a:ext cx="7772400" cy="1470025"/>
          </a:xfrm>
        </p:spPr>
        <p:txBody>
          <a:bodyPr/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of Mars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Acids and Alkalis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>
            <a:alphaModFix/>
          </a:blip>
          <a:srcRect b="16176"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0469" y="1406908"/>
            <a:ext cx="12233564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CO</a:t>
            </a:r>
            <a:r>
              <a:rPr lang="en-US" sz="7000" b="0" i="0" baseline="-2500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affect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think this might affect habitability?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>
            <a:alphaModFix/>
          </a:blip>
          <a:srcRect l="40413" t="9054" r="22943" b="22875"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>
            <a:alphaModFix/>
          </a:blip>
          <a:srcRect l="67886" r="11442"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1635426"/>
            <a:chOff x="0" y="-28575"/>
            <a:chExt cx="3573877" cy="2180568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What does a pH scale show?</a:t>
              </a:r>
              <a:endParaRPr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What factors on Mars (past or present) could affect pH?</a:t>
              </a:r>
              <a:endParaRPr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497201"/>
            <a:chOff x="0" y="-28575"/>
            <a:chExt cx="3573877" cy="3329601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How could pH affect the habitability of Mars?</a:t>
              </a:r>
              <a:endParaRPr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Answer these questions from what you have learned today: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3507" y="549419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Recap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6099298"/>
            <a:chOff x="-76189" y="1824139"/>
            <a:chExt cx="10330266" cy="8132395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By the end of this lesson you will be able to:</a:t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7" cy="560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Understand the pH scale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Describe how factors on Mars can affect pH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Discuss how pH affects habitability</a:t>
              </a:r>
              <a:endParaRPr dirty="0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>
            <a:alphaModFix/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820583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scale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>
            <a:alphaModFix/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en-US" b="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Discuss what you think pH might be like on Mars?</a:t>
            </a:r>
            <a:endParaRPr lang="en-GB" dirty="0">
              <a:effectLst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1978" y="1295306"/>
            <a:ext cx="8799779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detect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 descr="Click button to play video"/>
          <p:cNvSpPr txBox="1"/>
          <p:nvPr/>
        </p:nvSpPr>
        <p:spPr>
          <a:xfrm>
            <a:off x="5255575" y="4410075"/>
            <a:ext cx="66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">
            <a:hlinkClick r:id="rId7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7087197" cy="791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Click button below to link to video:</a:t>
            </a:r>
            <a:endParaRPr lang="en-US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77" y="1356300"/>
            <a:ext cx="9989127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measure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Discuss in groups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2" y="914203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happened? Why?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3;&#10;"/>
          <p:cNvSpPr txBox="1"/>
          <p:nvPr/>
        </p:nvSpPr>
        <p:spPr>
          <a:xfrm>
            <a:off x="588105" y="4739760"/>
            <a:ext cx="609525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Acidic environment, which acts as an analogue to Mars’ past.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7626021" y="1524523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762" y="2665398"/>
            <a:ext cx="6747164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Tinto River 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Spain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284</Words>
  <Application>Microsoft Macintosh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Arimo</vt:lpstr>
      <vt:lpstr>Office Theme</vt:lpstr>
      <vt:lpstr>pH of Mars </vt:lpstr>
      <vt:lpstr>Objectives </vt:lpstr>
      <vt:lpstr>What is pH? </vt:lpstr>
      <vt:lpstr>pH scale </vt:lpstr>
      <vt:lpstr>Discuss what you think pH might be like on Mars? </vt:lpstr>
      <vt:lpstr>How can we detect pH? </vt:lpstr>
      <vt:lpstr>How can we measure pH? </vt:lpstr>
      <vt:lpstr>What happened? Why? </vt:lpstr>
      <vt:lpstr>Rio Tinto River Spain </vt:lpstr>
      <vt:lpstr>How does CO2 affect pH? </vt:lpstr>
      <vt:lpstr>How do you think this might affect habitability? </vt:lpstr>
      <vt:lpstr>Recap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10</cp:revision>
  <dcterms:created xsi:type="dcterms:W3CDTF">2020-10-04T14:06:34Z</dcterms:created>
  <dcterms:modified xsi:type="dcterms:W3CDTF">2021-04-29T06:25:57Z</dcterms:modified>
</cp:coreProperties>
</file>